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218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226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69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250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234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242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262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257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1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238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266.xml"/>
  <Override ContentType="application/vnd.openxmlformats-officedocument.presentationml.slideLayout+xml" PartName="/ppt/slideLayouts/slideLayout206.xml"/>
  <Override ContentType="application/vnd.openxmlformats-officedocument.presentationml.slideLayout+xml" PartName="/ppt/slideLayouts/slideLayout223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249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210.xml"/>
  <Override ContentType="application/vnd.openxmlformats-officedocument.presentationml.slideLayout+xml" PartName="/ppt/slideLayouts/slideLayout270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253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235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21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17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2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51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68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24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20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231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230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23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256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1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220.xml"/>
  <Override ContentType="application/vnd.openxmlformats-officedocument.presentationml.slideLayout+xml" PartName="/ppt/slideLayouts/slideLayout263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203.xml"/>
  <Override ContentType="application/vnd.openxmlformats-officedocument.presentationml.slideLayout+xml" PartName="/ppt/slideLayouts/slideLayout246.xml"/>
  <Override ContentType="application/vnd.openxmlformats-officedocument.presentationml.slideLayout+xml" PartName="/ppt/slideLayouts/slideLayout229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224.xml"/>
  <Override ContentType="application/vnd.openxmlformats-officedocument.presentationml.slideLayout+xml" PartName="/ppt/slideLayouts/slideLayout267.xml"/>
  <Override ContentType="application/vnd.openxmlformats-officedocument.presentationml.slideLayout+xml" PartName="/ppt/slideLayouts/slideLayout207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241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260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252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216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59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232.xml"/>
  <Override ContentType="application/vnd.openxmlformats-officedocument.presentationml.slideLayout+xml" PartName="/ppt/slideLayouts/slideLayout20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22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44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221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204.xml"/>
  <Override ContentType="application/vnd.openxmlformats-officedocument.presentationml.slideLayout+xml" PartName="/ppt/slideLayouts/slideLayout212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24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26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255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236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24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243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233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215.xml"/>
  <Override ContentType="application/vnd.openxmlformats-officedocument.presentationml.slideLayout+xml" PartName="/ppt/slideLayouts/slideLayout25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261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09.xml"/>
  <Override ContentType="application/vnd.openxmlformats-officedocument.presentationml.slideLayout+xml" PartName="/ppt/slideLayouts/slideLayout227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248.xml"/>
  <Override ContentType="application/vnd.openxmlformats-officedocument.presentationml.slideLayout+xml" PartName="/ppt/slideLayouts/slideLayout205.xml"/>
  <Override ContentType="application/vnd.openxmlformats-officedocument.presentationml.slideLayout+xml" PartName="/ppt/slideLayouts/slideLayout222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265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211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237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271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254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theme+xml" PartName="/ppt/theme/theme8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919" r:id="rId4"/>
    <p:sldMasterId id="2147483920" r:id="rId5"/>
    <p:sldMasterId id="2147483921" r:id="rId6"/>
    <p:sldMasterId id="2147483922" r:id="rId7"/>
    <p:sldMasterId id="2147483923" r:id="rId8"/>
    <p:sldMasterId id="2147483924" r:id="rId9"/>
    <p:sldMasterId id="2147483925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</p:sldIdLst>
  <p:sldSz cy="5143500" cx="9144000"/>
  <p:notesSz cx="6858000" cy="9144000"/>
  <p:embeddedFontLst>
    <p:embeddedFont>
      <p:font typeface="Instrument Sans SemiBold"/>
      <p:regular r:id="rId20"/>
      <p:bold r:id="rId21"/>
      <p:italic r:id="rId22"/>
      <p:boldItalic r:id="rId23"/>
    </p:embeddedFont>
    <p:embeddedFont>
      <p:font typeface="Newsreader"/>
      <p:regular r:id="rId24"/>
      <p:bold r:id="rId25"/>
      <p:italic r:id="rId26"/>
      <p:boldItalic r:id="rId27"/>
    </p:embeddedFont>
    <p:embeddedFont>
      <p:font typeface="Instrument Sans"/>
      <p:regular r:id="rId28"/>
      <p:bold r:id="rId29"/>
      <p:italic r:id="rId30"/>
      <p:boldItalic r:id="rId31"/>
    </p:embeddedFont>
    <p:embeddedFont>
      <p:font typeface="Space Grotesk Light"/>
      <p:regular r:id="rId32"/>
      <p:bold r:id="rId33"/>
    </p:embeddedFont>
    <p:embeddedFont>
      <p:font typeface="Sora"/>
      <p:regular r:id="rId34"/>
      <p:bold r:id="rId35"/>
    </p:embeddedFont>
    <p:embeddedFont>
      <p:font typeface="Space Grotesk"/>
      <p:regular r:id="rId36"/>
      <p:bold r:id="rId37"/>
    </p:embeddedFont>
    <p:embeddedFont>
      <p:font typeface="IBM Plex Sans"/>
      <p:regular r:id="rId38"/>
      <p:bold r:id="rId39"/>
      <p:italic r:id="rId40"/>
      <p:boldItalic r:id="rId41"/>
    </p:embeddedFont>
    <p:embeddedFont>
      <p:font typeface="Quantico"/>
      <p:regular r:id="rId42"/>
      <p:bold r:id="rId43"/>
      <p:italic r:id="rId44"/>
      <p:boldItalic r:id="rId45"/>
    </p:embeddedFont>
    <p:embeddedFont>
      <p:font typeface="Roboto"/>
      <p:regular r:id="rId46"/>
      <p:bold r:id="rId47"/>
      <p:italic r:id="rId48"/>
      <p:boldItalic r:id="rId49"/>
    </p:embeddedFont>
    <p:embeddedFont>
      <p:font typeface="Instrument Sans Medium"/>
      <p:regular r:id="rId50"/>
      <p:bold r:id="rId51"/>
      <p:italic r:id="rId52"/>
      <p:boldItalic r:id="rId53"/>
    </p:embeddedFont>
    <p:embeddedFont>
      <p:font typeface="DM Sans"/>
      <p:regular r:id="rId54"/>
      <p:bold r:id="rId55"/>
      <p:italic r:id="rId56"/>
      <p:boldItalic r:id="rId57"/>
    </p:embeddedFont>
    <p:embeddedFont>
      <p:font typeface="Sora Medium"/>
      <p:regular r:id="rId58"/>
      <p:bold r:id="rId59"/>
    </p:embeddedFont>
    <p:embeddedFont>
      <p:font typeface="Newsreader SemiBold"/>
      <p:regular r:id="rId60"/>
      <p:bold r:id="rId61"/>
      <p:italic r:id="rId62"/>
      <p:boldItalic r:id="rId63"/>
    </p:embeddedFont>
    <p:embeddedFont>
      <p:font typeface="Tomorrow"/>
      <p:regular r:id="rId64"/>
      <p:bold r:id="rId65"/>
      <p:italic r:id="rId66"/>
      <p:boldItalic r:id="rId67"/>
    </p:embeddedFont>
    <p:embeddedFont>
      <p:font typeface="Sora SemiBold"/>
      <p:regular r:id="rId68"/>
      <p:bold r:id="rId69"/>
    </p:embeddedFont>
    <p:embeddedFont>
      <p:font typeface="Lato"/>
      <p:regular r:id="rId70"/>
      <p:bold r:id="rId71"/>
      <p:italic r:id="rId72"/>
      <p:boldItalic r:id="rId73"/>
    </p:embeddedFont>
    <p:embeddedFont>
      <p:font typeface="IBM Plex Sans Medium"/>
      <p:regular r:id="rId74"/>
      <p:bold r:id="rId75"/>
      <p:italic r:id="rId76"/>
      <p:boldItalic r:id="rId77"/>
    </p:embeddedFont>
    <p:embeddedFont>
      <p:font typeface="Sora Light"/>
      <p:regular r:id="rId78"/>
      <p:bold r:id="rId79"/>
    </p:embeddedFont>
    <p:embeddedFont>
      <p:font typeface="Tomorrow Medium"/>
      <p:regular r:id="rId80"/>
      <p:bold r:id="rId81"/>
      <p:italic r:id="rId82"/>
      <p:boldItalic r:id="rId83"/>
    </p:embeddedFont>
    <p:embeddedFont>
      <p:font typeface="DM Sans Light"/>
      <p:regular r:id="rId84"/>
      <p:bold r:id="rId85"/>
      <p:italic r:id="rId86"/>
      <p:boldItalic r:id="rId87"/>
    </p:embeddedFont>
    <p:embeddedFont>
      <p:font typeface="DM Sans SemiBold"/>
      <p:regular r:id="rId88"/>
      <p:bold r:id="rId89"/>
      <p:italic r:id="rId90"/>
      <p:boldItalic r:id="rId91"/>
    </p:embeddedFont>
    <p:embeddedFont>
      <p:font typeface="Sora ExtraLight"/>
      <p:regular r:id="rId92"/>
      <p:bold r:id="rId93"/>
    </p:embeddedFont>
    <p:embeddedFont>
      <p:font typeface="Space Grotesk Medium"/>
      <p:regular r:id="rId94"/>
      <p:bold r:id="rId95"/>
    </p:embeddedFont>
    <p:embeddedFont>
      <p:font typeface="IBM Plex Sans SemiBold"/>
      <p:regular r:id="rId96"/>
      <p:bold r:id="rId97"/>
      <p:italic r:id="rId98"/>
      <p:boldItalic r:id="rId9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-italic.fntdata"/><Relationship Id="rId42" Type="http://schemas.openxmlformats.org/officeDocument/2006/relationships/font" Target="fonts/Quantico-regular.fntdata"/><Relationship Id="rId41" Type="http://schemas.openxmlformats.org/officeDocument/2006/relationships/font" Target="fonts/IBMPlexSans-boldItalic.fntdata"/><Relationship Id="rId44" Type="http://schemas.openxmlformats.org/officeDocument/2006/relationships/font" Target="fonts/Quantico-italic.fntdata"/><Relationship Id="rId43" Type="http://schemas.openxmlformats.org/officeDocument/2006/relationships/font" Target="fonts/Quantico-bold.fntdata"/><Relationship Id="rId46" Type="http://schemas.openxmlformats.org/officeDocument/2006/relationships/font" Target="fonts/Roboto-regular.fntdata"/><Relationship Id="rId45" Type="http://schemas.openxmlformats.org/officeDocument/2006/relationships/font" Target="fonts/Quantico-boldItalic.fntdata"/><Relationship Id="rId48" Type="http://schemas.openxmlformats.org/officeDocument/2006/relationships/font" Target="fonts/Roboto-italic.fntdata"/><Relationship Id="rId47" Type="http://schemas.openxmlformats.org/officeDocument/2006/relationships/font" Target="fonts/Roboto-bold.fntdata"/><Relationship Id="rId49" Type="http://schemas.openxmlformats.org/officeDocument/2006/relationships/font" Target="fonts/Roboto-boldItalic.fntdata"/><Relationship Id="rId31" Type="http://schemas.openxmlformats.org/officeDocument/2006/relationships/font" Target="fonts/InstrumentSans-boldItalic.fntdata"/><Relationship Id="rId30" Type="http://schemas.openxmlformats.org/officeDocument/2006/relationships/font" Target="fonts/InstrumentSans-italic.fntdata"/><Relationship Id="rId33" Type="http://schemas.openxmlformats.org/officeDocument/2006/relationships/font" Target="fonts/SpaceGroteskLight-bold.fntdata"/><Relationship Id="rId32" Type="http://schemas.openxmlformats.org/officeDocument/2006/relationships/font" Target="fonts/SpaceGroteskLight-regular.fntdata"/><Relationship Id="rId35" Type="http://schemas.openxmlformats.org/officeDocument/2006/relationships/font" Target="fonts/Sora-bold.fntdata"/><Relationship Id="rId34" Type="http://schemas.openxmlformats.org/officeDocument/2006/relationships/font" Target="fonts/Sora-regular.fntdata"/><Relationship Id="rId37" Type="http://schemas.openxmlformats.org/officeDocument/2006/relationships/font" Target="fonts/SpaceGrotesk-bold.fntdata"/><Relationship Id="rId36" Type="http://schemas.openxmlformats.org/officeDocument/2006/relationships/font" Target="fonts/SpaceGrotesk-regular.fntdata"/><Relationship Id="rId39" Type="http://schemas.openxmlformats.org/officeDocument/2006/relationships/font" Target="fonts/IBMPlexSans-bold.fntdata"/><Relationship Id="rId38" Type="http://schemas.openxmlformats.org/officeDocument/2006/relationships/font" Target="fonts/IBMPlexSans-regular.fntdata"/><Relationship Id="rId20" Type="http://schemas.openxmlformats.org/officeDocument/2006/relationships/font" Target="fonts/InstrumentSansSemiBold-regular.fntdata"/><Relationship Id="rId22" Type="http://schemas.openxmlformats.org/officeDocument/2006/relationships/font" Target="fonts/InstrumentSansSemiBold-italic.fntdata"/><Relationship Id="rId21" Type="http://schemas.openxmlformats.org/officeDocument/2006/relationships/font" Target="fonts/InstrumentSansSemiBold-bold.fntdata"/><Relationship Id="rId24" Type="http://schemas.openxmlformats.org/officeDocument/2006/relationships/font" Target="fonts/Newsreader-regular.fntdata"/><Relationship Id="rId23" Type="http://schemas.openxmlformats.org/officeDocument/2006/relationships/font" Target="fonts/InstrumentSansSemiBold-boldItalic.fntdata"/><Relationship Id="rId26" Type="http://schemas.openxmlformats.org/officeDocument/2006/relationships/font" Target="fonts/Newsreader-italic.fntdata"/><Relationship Id="rId25" Type="http://schemas.openxmlformats.org/officeDocument/2006/relationships/font" Target="fonts/Newsreader-bold.fntdata"/><Relationship Id="rId28" Type="http://schemas.openxmlformats.org/officeDocument/2006/relationships/font" Target="fonts/InstrumentSans-regular.fntdata"/><Relationship Id="rId27" Type="http://schemas.openxmlformats.org/officeDocument/2006/relationships/font" Target="fonts/Newsreader-boldItalic.fntdata"/><Relationship Id="rId29" Type="http://schemas.openxmlformats.org/officeDocument/2006/relationships/font" Target="fonts/InstrumentSans-bold.fntdata"/><Relationship Id="rId95" Type="http://schemas.openxmlformats.org/officeDocument/2006/relationships/font" Target="fonts/SpaceGroteskMedium-bold.fntdata"/><Relationship Id="rId94" Type="http://schemas.openxmlformats.org/officeDocument/2006/relationships/font" Target="fonts/SpaceGroteskMedium-regular.fntdata"/><Relationship Id="rId97" Type="http://schemas.openxmlformats.org/officeDocument/2006/relationships/font" Target="fonts/IBMPlexSansSemiBold-bold.fntdata"/><Relationship Id="rId96" Type="http://schemas.openxmlformats.org/officeDocument/2006/relationships/font" Target="fonts/IBMPlexSansSemiBold-regular.fntdata"/><Relationship Id="rId11" Type="http://schemas.openxmlformats.org/officeDocument/2006/relationships/notesMaster" Target="notesMasters/notesMaster1.xml"/><Relationship Id="rId99" Type="http://schemas.openxmlformats.org/officeDocument/2006/relationships/font" Target="fonts/IBMPlexSansSemiBold-boldItalic.fntdata"/><Relationship Id="rId10" Type="http://schemas.openxmlformats.org/officeDocument/2006/relationships/slideMaster" Target="slideMasters/slideMaster7.xml"/><Relationship Id="rId98" Type="http://schemas.openxmlformats.org/officeDocument/2006/relationships/font" Target="fonts/IBMPlexSansSemiBold-italic.fntdata"/><Relationship Id="rId13" Type="http://schemas.openxmlformats.org/officeDocument/2006/relationships/slide" Target="slides/slide2.xml"/><Relationship Id="rId12" Type="http://schemas.openxmlformats.org/officeDocument/2006/relationships/slide" Target="slides/slide1.xml"/><Relationship Id="rId91" Type="http://schemas.openxmlformats.org/officeDocument/2006/relationships/font" Target="fonts/DMSansSemiBold-boldItalic.fntdata"/><Relationship Id="rId90" Type="http://schemas.openxmlformats.org/officeDocument/2006/relationships/font" Target="fonts/DMSansSemiBold-italic.fntdata"/><Relationship Id="rId93" Type="http://schemas.openxmlformats.org/officeDocument/2006/relationships/font" Target="fonts/SoraExtraLight-bold.fntdata"/><Relationship Id="rId92" Type="http://schemas.openxmlformats.org/officeDocument/2006/relationships/font" Target="fonts/SoraExtraLight-regular.fntdata"/><Relationship Id="rId15" Type="http://schemas.openxmlformats.org/officeDocument/2006/relationships/slide" Target="slides/slide4.xml"/><Relationship Id="rId14" Type="http://schemas.openxmlformats.org/officeDocument/2006/relationships/slide" Target="slides/slide3.xml"/><Relationship Id="rId17" Type="http://schemas.openxmlformats.org/officeDocument/2006/relationships/slide" Target="slides/slide6.xml"/><Relationship Id="rId16" Type="http://schemas.openxmlformats.org/officeDocument/2006/relationships/slide" Target="slides/slide5.xml"/><Relationship Id="rId19" Type="http://schemas.openxmlformats.org/officeDocument/2006/relationships/slide" Target="slides/slide8.xml"/><Relationship Id="rId18" Type="http://schemas.openxmlformats.org/officeDocument/2006/relationships/slide" Target="slides/slide7.xml"/><Relationship Id="rId84" Type="http://schemas.openxmlformats.org/officeDocument/2006/relationships/font" Target="fonts/DMSansLight-regular.fntdata"/><Relationship Id="rId83" Type="http://schemas.openxmlformats.org/officeDocument/2006/relationships/font" Target="fonts/TomorrowMedium-boldItalic.fntdata"/><Relationship Id="rId86" Type="http://schemas.openxmlformats.org/officeDocument/2006/relationships/font" Target="fonts/DMSansLight-italic.fntdata"/><Relationship Id="rId85" Type="http://schemas.openxmlformats.org/officeDocument/2006/relationships/font" Target="fonts/DMSansLight-bold.fntdata"/><Relationship Id="rId88" Type="http://schemas.openxmlformats.org/officeDocument/2006/relationships/font" Target="fonts/DMSansSemiBold-regular.fntdata"/><Relationship Id="rId87" Type="http://schemas.openxmlformats.org/officeDocument/2006/relationships/font" Target="fonts/DMSansLight-boldItalic.fntdata"/><Relationship Id="rId89" Type="http://schemas.openxmlformats.org/officeDocument/2006/relationships/font" Target="fonts/DMSansSemiBold-bold.fntdata"/><Relationship Id="rId80" Type="http://schemas.openxmlformats.org/officeDocument/2006/relationships/font" Target="fonts/TomorrowMedium-regular.fntdata"/><Relationship Id="rId82" Type="http://schemas.openxmlformats.org/officeDocument/2006/relationships/font" Target="fonts/TomorrowMedium-italic.fntdata"/><Relationship Id="rId81" Type="http://schemas.openxmlformats.org/officeDocument/2006/relationships/font" Target="fonts/TomorrowMedium-bold.fntdata"/><Relationship Id="rId1" Type="http://schemas.openxmlformats.org/officeDocument/2006/relationships/theme" Target="theme/theme7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73" Type="http://schemas.openxmlformats.org/officeDocument/2006/relationships/font" Target="fonts/Lato-boldItalic.fntdata"/><Relationship Id="rId72" Type="http://schemas.openxmlformats.org/officeDocument/2006/relationships/font" Target="fonts/Lato-italic.fntdata"/><Relationship Id="rId75" Type="http://schemas.openxmlformats.org/officeDocument/2006/relationships/font" Target="fonts/IBMPlexSansMedium-bold.fntdata"/><Relationship Id="rId74" Type="http://schemas.openxmlformats.org/officeDocument/2006/relationships/font" Target="fonts/IBMPlexSansMedium-regular.fntdata"/><Relationship Id="rId77" Type="http://schemas.openxmlformats.org/officeDocument/2006/relationships/font" Target="fonts/IBMPlexSansMedium-boldItalic.fntdata"/><Relationship Id="rId76" Type="http://schemas.openxmlformats.org/officeDocument/2006/relationships/font" Target="fonts/IBMPlexSansMedium-italic.fntdata"/><Relationship Id="rId79" Type="http://schemas.openxmlformats.org/officeDocument/2006/relationships/font" Target="fonts/SoraLight-bold.fntdata"/><Relationship Id="rId78" Type="http://schemas.openxmlformats.org/officeDocument/2006/relationships/font" Target="fonts/SoraLight-regular.fntdata"/><Relationship Id="rId71" Type="http://schemas.openxmlformats.org/officeDocument/2006/relationships/font" Target="fonts/Lato-bold.fntdata"/><Relationship Id="rId70" Type="http://schemas.openxmlformats.org/officeDocument/2006/relationships/font" Target="fonts/Lato-regular.fntdata"/><Relationship Id="rId62" Type="http://schemas.openxmlformats.org/officeDocument/2006/relationships/font" Target="fonts/NewsreaderSemiBold-italic.fntdata"/><Relationship Id="rId61" Type="http://schemas.openxmlformats.org/officeDocument/2006/relationships/font" Target="fonts/NewsreaderSemiBold-bold.fntdata"/><Relationship Id="rId64" Type="http://schemas.openxmlformats.org/officeDocument/2006/relationships/font" Target="fonts/Tomorrow-regular.fntdata"/><Relationship Id="rId63" Type="http://schemas.openxmlformats.org/officeDocument/2006/relationships/font" Target="fonts/NewsreaderSemiBold-boldItalic.fntdata"/><Relationship Id="rId66" Type="http://schemas.openxmlformats.org/officeDocument/2006/relationships/font" Target="fonts/Tomorrow-italic.fntdata"/><Relationship Id="rId65" Type="http://schemas.openxmlformats.org/officeDocument/2006/relationships/font" Target="fonts/Tomorrow-bold.fntdata"/><Relationship Id="rId68" Type="http://schemas.openxmlformats.org/officeDocument/2006/relationships/font" Target="fonts/SoraSemiBold-regular.fntdata"/><Relationship Id="rId67" Type="http://schemas.openxmlformats.org/officeDocument/2006/relationships/font" Target="fonts/Tomorrow-boldItalic.fntdata"/><Relationship Id="rId60" Type="http://schemas.openxmlformats.org/officeDocument/2006/relationships/font" Target="fonts/NewsreaderSemiBold-regular.fntdata"/><Relationship Id="rId69" Type="http://schemas.openxmlformats.org/officeDocument/2006/relationships/font" Target="fonts/SoraSemiBold-bold.fntdata"/><Relationship Id="rId51" Type="http://schemas.openxmlformats.org/officeDocument/2006/relationships/font" Target="fonts/InstrumentSansMedium-bold.fntdata"/><Relationship Id="rId50" Type="http://schemas.openxmlformats.org/officeDocument/2006/relationships/font" Target="fonts/InstrumentSansMedium-regular.fntdata"/><Relationship Id="rId53" Type="http://schemas.openxmlformats.org/officeDocument/2006/relationships/font" Target="fonts/InstrumentSansMedium-boldItalic.fntdata"/><Relationship Id="rId52" Type="http://schemas.openxmlformats.org/officeDocument/2006/relationships/font" Target="fonts/InstrumentSansMedium-italic.fntdata"/><Relationship Id="rId55" Type="http://schemas.openxmlformats.org/officeDocument/2006/relationships/font" Target="fonts/DMSans-bold.fntdata"/><Relationship Id="rId54" Type="http://schemas.openxmlformats.org/officeDocument/2006/relationships/font" Target="fonts/DMSans-regular.fntdata"/><Relationship Id="rId57" Type="http://schemas.openxmlformats.org/officeDocument/2006/relationships/font" Target="fonts/DMSans-boldItalic.fntdata"/><Relationship Id="rId56" Type="http://schemas.openxmlformats.org/officeDocument/2006/relationships/font" Target="fonts/DMSans-italic.fntdata"/><Relationship Id="rId59" Type="http://schemas.openxmlformats.org/officeDocument/2006/relationships/font" Target="fonts/SoraMedium-bold.fntdata"/><Relationship Id="rId58" Type="http://schemas.openxmlformats.org/officeDocument/2006/relationships/font" Target="fonts/SoraMedium-regular.fntdata"/></Relationships>
</file>

<file path=ppt/media/image1.jpg>
</file>

<file path=ppt/media/image10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8" name="Shape 2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9" name="Google Shape;2849;g373e7e62070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0" name="Google Shape;2850;g373e7e62070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6" name="Shape 2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7" name="Google Shape;2857;g373e7e62070_0_2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8" name="Google Shape;2858;g373e7e62070_0_2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g373e7e62070_0_1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6" name="Google Shape;2876;g373e7e62070_0_1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g373e7e62070_0_9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2" name="Google Shape;2892;g373e7e62070_0_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g373e7e62070_0_2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8" name="Google Shape;2908;g373e7e62070_0_2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6" name="Shape 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" name="Google Shape;2927;g373e7e6207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8" name="Google Shape;2928;g373e7e6207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g373e7e62070_1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5" name="Google Shape;2935;g373e7e62070_1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0" name="Shape 2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" name="Google Shape;2941;g373e7e62070_1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2" name="Google Shape;2942;g373e7e62070_1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7.jpg"/></Relationships>
</file>

<file path=ppt/slideLayouts/_rels/slideLayout2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p10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310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p10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12" name="Google Shape;1312;p10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13" name="Google Shape;1313;p10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10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10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9" name="Google Shape;1319;p10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20" name="Google Shape;1320;p10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21" name="Google Shape;1321;p10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22" name="Google Shape;1322;p10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23" name="Google Shape;1323;p10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24" name="Google Shape;1324;p10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1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7" name="Google Shape;1327;p10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28" name="Google Shape;1328;p10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10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31" name="Google Shape;1331;p10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32" name="Google Shape;1332;p10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33" name="Google Shape;1333;p10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4" name="Google Shape;1334;p10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p11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37" name="Google Shape;1337;p11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38" name="Google Shape;1338;p11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39" name="Google Shape;1339;p110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40" name="Google Shape;1340;p110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41" name="Google Shape;1341;p110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42" name="Google Shape;1342;p110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11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45" name="Google Shape;1345;p11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46" name="Google Shape;1346;p11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47" name="Google Shape;1347;p11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48" name="Google Shape;1348;p11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49" name="Google Shape;1349;p11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50" name="Google Shape;1350;p11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51" name="Google Shape;1351;p11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52" name="Google Shape;1352;p11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p1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55" name="Google Shape;1355;p11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11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58" name="Google Shape;1358;p11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359" name="Google Shape;1359;p11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360" name="Google Shape;1360;p11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61" name="Google Shape;1361;p1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62" name="Google Shape;1362;p11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63" name="Google Shape;1363;p11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11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66" name="Google Shape;1366;p11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367" name="Google Shape;1367;p11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368" name="Google Shape;1368;p11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69" name="Google Shape;1369;p11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370" name="Google Shape;1370;p11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71" name="Google Shape;1371;p1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72" name="Google Shape;1372;p11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3" name="Google Shape;1373;p11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4" name="Google Shape;1374;p11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11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11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79" name="Google Shape;1379;p11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80" name="Google Shape;1380;p11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81" name="Google Shape;1381;p11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82" name="Google Shape;1382;p11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83" name="Google Shape;1383;p11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84" name="Google Shape;1384;p11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85" name="Google Shape;1385;p11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86" name="Google Shape;1386;p11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87" name="Google Shape;1387;p11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TITLE_1_2">
    <p:bg>
      <p:bgPr>
        <a:solidFill>
          <a:schemeClr val="dk1"/>
        </a:solidFill>
      </p:bgPr>
    </p:bg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118"/>
          <p:cNvSpPr txBox="1"/>
          <p:nvPr>
            <p:ph type="title"/>
          </p:nvPr>
        </p:nvSpPr>
        <p:spPr>
          <a:xfrm>
            <a:off x="716836" y="2603560"/>
            <a:ext cx="7775700" cy="86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Font typeface="Space Grotesk"/>
              <a:buNone/>
              <a:defRPr sz="3500">
                <a:highlight>
                  <a:schemeClr val="accen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394" name="Google Shape;1394;p118"/>
          <p:cNvSpPr txBox="1"/>
          <p:nvPr>
            <p:ph idx="2" type="title"/>
          </p:nvPr>
        </p:nvSpPr>
        <p:spPr>
          <a:xfrm>
            <a:off x="699978" y="4174219"/>
            <a:ext cx="4909500" cy="33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5" name="Google Shape;1395;p118"/>
          <p:cNvSpPr txBox="1"/>
          <p:nvPr>
            <p:ph idx="3" type="title"/>
          </p:nvPr>
        </p:nvSpPr>
        <p:spPr>
          <a:xfrm>
            <a:off x="716836" y="3459250"/>
            <a:ext cx="7673400" cy="67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Font typeface="Space Grotesk"/>
              <a:buNone/>
              <a:defRPr sz="3500">
                <a:highlight>
                  <a:schemeClr val="accent4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4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4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4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4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4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4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4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Font typeface="Space Grotesk"/>
              <a:buNone/>
              <a:defRPr sz="3900">
                <a:highlight>
                  <a:schemeClr val="accent4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396" name="Google Shape;1396;p118"/>
          <p:cNvSpPr txBox="1"/>
          <p:nvPr>
            <p:ph idx="4" type="title"/>
          </p:nvPr>
        </p:nvSpPr>
        <p:spPr>
          <a:xfrm>
            <a:off x="699978" y="734269"/>
            <a:ext cx="4299000" cy="183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77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900">
                <a:solidFill>
                  <a:schemeClr val="lt2"/>
                </a:solidFill>
                <a:highlight>
                  <a:schemeClr val="accent5"/>
                </a:highlight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900">
                <a:solidFill>
                  <a:schemeClr val="lt2"/>
                </a:solidFill>
                <a:highlight>
                  <a:schemeClr val="accent5"/>
                </a:highlight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900">
                <a:solidFill>
                  <a:schemeClr val="lt2"/>
                </a:solidFill>
                <a:highlight>
                  <a:schemeClr val="accent5"/>
                </a:highlight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900">
                <a:solidFill>
                  <a:schemeClr val="lt2"/>
                </a:solidFill>
                <a:highlight>
                  <a:schemeClr val="accent5"/>
                </a:highlight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900">
                <a:solidFill>
                  <a:schemeClr val="lt2"/>
                </a:solidFill>
                <a:highlight>
                  <a:schemeClr val="accent5"/>
                </a:highlight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900">
                <a:solidFill>
                  <a:schemeClr val="lt2"/>
                </a:solidFill>
                <a:highlight>
                  <a:schemeClr val="accent5"/>
                </a:highlight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900">
                <a:solidFill>
                  <a:schemeClr val="lt2"/>
                </a:solidFill>
                <a:highlight>
                  <a:schemeClr val="accent5"/>
                </a:highlight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3900">
                <a:solidFill>
                  <a:schemeClr val="lt2"/>
                </a:solidFill>
                <a:highlight>
                  <a:schemeClr val="accent5"/>
                </a:highlight>
              </a:defRPr>
            </a:lvl9pPr>
          </a:lstStyle>
          <a:p/>
        </p:txBody>
      </p:sp>
      <p:grpSp>
        <p:nvGrpSpPr>
          <p:cNvPr id="1397" name="Google Shape;1397;p118"/>
          <p:cNvGrpSpPr/>
          <p:nvPr/>
        </p:nvGrpSpPr>
        <p:grpSpPr>
          <a:xfrm>
            <a:off x="6871890" y="501597"/>
            <a:ext cx="139297" cy="110523"/>
            <a:chOff x="2601950" y="1974675"/>
            <a:chExt cx="2474200" cy="1963100"/>
          </a:xfrm>
        </p:grpSpPr>
        <p:sp>
          <p:nvSpPr>
            <p:cNvPr id="1398" name="Google Shape;1398;p118"/>
            <p:cNvSpPr/>
            <p:nvPr/>
          </p:nvSpPr>
          <p:spPr>
            <a:xfrm>
              <a:off x="2601950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399" name="Google Shape;1399;p118"/>
            <p:cNvSpPr/>
            <p:nvPr/>
          </p:nvSpPr>
          <p:spPr>
            <a:xfrm>
              <a:off x="4454675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00" name="Google Shape;1400;p118"/>
            <p:cNvSpPr/>
            <p:nvPr/>
          </p:nvSpPr>
          <p:spPr>
            <a:xfrm>
              <a:off x="2601950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01" name="Google Shape;1401;p118"/>
            <p:cNvSpPr/>
            <p:nvPr/>
          </p:nvSpPr>
          <p:spPr>
            <a:xfrm>
              <a:off x="2811025" y="3107225"/>
              <a:ext cx="615675" cy="615675"/>
            </a:xfrm>
            <a:custGeom>
              <a:rect b="b" l="l" r="r" t="t"/>
              <a:pathLst>
                <a:path extrusionOk="0" h="24627" w="24627">
                  <a:moveTo>
                    <a:pt x="1" y="1"/>
                  </a:moveTo>
                  <a:lnTo>
                    <a:pt x="1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02" name="Google Shape;1402;p118"/>
            <p:cNvSpPr/>
            <p:nvPr/>
          </p:nvSpPr>
          <p:spPr>
            <a:xfrm>
              <a:off x="3008500" y="3316325"/>
              <a:ext cx="1759825" cy="621450"/>
            </a:xfrm>
            <a:custGeom>
              <a:rect b="b" l="l" r="r" t="t"/>
              <a:pathLst>
                <a:path extrusionOk="0" h="24858" w="70393">
                  <a:moveTo>
                    <a:pt x="0" y="0"/>
                  </a:moveTo>
                  <a:lnTo>
                    <a:pt x="0" y="24858"/>
                  </a:lnTo>
                  <a:lnTo>
                    <a:pt x="70392" y="24858"/>
                  </a:lnTo>
                  <a:lnTo>
                    <a:pt x="703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03" name="Google Shape;1403;p118"/>
            <p:cNvSpPr/>
            <p:nvPr/>
          </p:nvSpPr>
          <p:spPr>
            <a:xfrm>
              <a:off x="4251400" y="3107225"/>
              <a:ext cx="615650" cy="615675"/>
            </a:xfrm>
            <a:custGeom>
              <a:rect b="b" l="l" r="r" t="t"/>
              <a:pathLst>
                <a:path extrusionOk="0" h="24627" w="24626">
                  <a:moveTo>
                    <a:pt x="0" y="1"/>
                  </a:moveTo>
                  <a:lnTo>
                    <a:pt x="0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04" name="Google Shape;1404;p118"/>
            <p:cNvSpPr/>
            <p:nvPr/>
          </p:nvSpPr>
          <p:spPr>
            <a:xfrm>
              <a:off x="4454675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405" name="Google Shape;1405;p118"/>
          <p:cNvGrpSpPr/>
          <p:nvPr/>
        </p:nvGrpSpPr>
        <p:grpSpPr>
          <a:xfrm>
            <a:off x="7517552" y="1728897"/>
            <a:ext cx="139297" cy="110523"/>
            <a:chOff x="2601950" y="1974675"/>
            <a:chExt cx="2474200" cy="1963100"/>
          </a:xfrm>
        </p:grpSpPr>
        <p:sp>
          <p:nvSpPr>
            <p:cNvPr id="1406" name="Google Shape;1406;p118"/>
            <p:cNvSpPr/>
            <p:nvPr/>
          </p:nvSpPr>
          <p:spPr>
            <a:xfrm>
              <a:off x="2601950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07" name="Google Shape;1407;p118"/>
            <p:cNvSpPr/>
            <p:nvPr/>
          </p:nvSpPr>
          <p:spPr>
            <a:xfrm>
              <a:off x="4454675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08" name="Google Shape;1408;p118"/>
            <p:cNvSpPr/>
            <p:nvPr/>
          </p:nvSpPr>
          <p:spPr>
            <a:xfrm>
              <a:off x="2601950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09" name="Google Shape;1409;p118"/>
            <p:cNvSpPr/>
            <p:nvPr/>
          </p:nvSpPr>
          <p:spPr>
            <a:xfrm>
              <a:off x="2811025" y="3107225"/>
              <a:ext cx="615675" cy="615675"/>
            </a:xfrm>
            <a:custGeom>
              <a:rect b="b" l="l" r="r" t="t"/>
              <a:pathLst>
                <a:path extrusionOk="0" h="24627" w="24627">
                  <a:moveTo>
                    <a:pt x="1" y="1"/>
                  </a:moveTo>
                  <a:lnTo>
                    <a:pt x="1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10" name="Google Shape;1410;p118"/>
            <p:cNvSpPr/>
            <p:nvPr/>
          </p:nvSpPr>
          <p:spPr>
            <a:xfrm>
              <a:off x="3008500" y="3316325"/>
              <a:ext cx="1759825" cy="621450"/>
            </a:xfrm>
            <a:custGeom>
              <a:rect b="b" l="l" r="r" t="t"/>
              <a:pathLst>
                <a:path extrusionOk="0" h="24858" w="70393">
                  <a:moveTo>
                    <a:pt x="0" y="0"/>
                  </a:moveTo>
                  <a:lnTo>
                    <a:pt x="0" y="24858"/>
                  </a:lnTo>
                  <a:lnTo>
                    <a:pt x="70392" y="24858"/>
                  </a:lnTo>
                  <a:lnTo>
                    <a:pt x="703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11" name="Google Shape;1411;p118"/>
            <p:cNvSpPr/>
            <p:nvPr/>
          </p:nvSpPr>
          <p:spPr>
            <a:xfrm>
              <a:off x="4251400" y="3107225"/>
              <a:ext cx="615650" cy="615675"/>
            </a:xfrm>
            <a:custGeom>
              <a:rect b="b" l="l" r="r" t="t"/>
              <a:pathLst>
                <a:path extrusionOk="0" h="24627" w="24626">
                  <a:moveTo>
                    <a:pt x="0" y="1"/>
                  </a:moveTo>
                  <a:lnTo>
                    <a:pt x="0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12" name="Google Shape;1412;p118"/>
            <p:cNvSpPr/>
            <p:nvPr/>
          </p:nvSpPr>
          <p:spPr>
            <a:xfrm>
              <a:off x="4454675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413" name="Google Shape;1413;p118"/>
          <p:cNvGrpSpPr/>
          <p:nvPr/>
        </p:nvGrpSpPr>
        <p:grpSpPr>
          <a:xfrm>
            <a:off x="4265152" y="4275922"/>
            <a:ext cx="139297" cy="110523"/>
            <a:chOff x="2601950" y="1974675"/>
            <a:chExt cx="2474200" cy="1963100"/>
          </a:xfrm>
        </p:grpSpPr>
        <p:sp>
          <p:nvSpPr>
            <p:cNvPr id="1414" name="Google Shape;1414;p118"/>
            <p:cNvSpPr/>
            <p:nvPr/>
          </p:nvSpPr>
          <p:spPr>
            <a:xfrm>
              <a:off x="2601950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15" name="Google Shape;1415;p118"/>
            <p:cNvSpPr/>
            <p:nvPr/>
          </p:nvSpPr>
          <p:spPr>
            <a:xfrm>
              <a:off x="4454675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16" name="Google Shape;1416;p118"/>
            <p:cNvSpPr/>
            <p:nvPr/>
          </p:nvSpPr>
          <p:spPr>
            <a:xfrm>
              <a:off x="2601950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17" name="Google Shape;1417;p118"/>
            <p:cNvSpPr/>
            <p:nvPr/>
          </p:nvSpPr>
          <p:spPr>
            <a:xfrm>
              <a:off x="2811025" y="3107225"/>
              <a:ext cx="615675" cy="615675"/>
            </a:xfrm>
            <a:custGeom>
              <a:rect b="b" l="l" r="r" t="t"/>
              <a:pathLst>
                <a:path extrusionOk="0" h="24627" w="24627">
                  <a:moveTo>
                    <a:pt x="1" y="1"/>
                  </a:moveTo>
                  <a:lnTo>
                    <a:pt x="1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18" name="Google Shape;1418;p118"/>
            <p:cNvSpPr/>
            <p:nvPr/>
          </p:nvSpPr>
          <p:spPr>
            <a:xfrm>
              <a:off x="3008500" y="3316325"/>
              <a:ext cx="1759825" cy="621450"/>
            </a:xfrm>
            <a:custGeom>
              <a:rect b="b" l="l" r="r" t="t"/>
              <a:pathLst>
                <a:path extrusionOk="0" h="24858" w="70393">
                  <a:moveTo>
                    <a:pt x="0" y="0"/>
                  </a:moveTo>
                  <a:lnTo>
                    <a:pt x="0" y="24858"/>
                  </a:lnTo>
                  <a:lnTo>
                    <a:pt x="70392" y="24858"/>
                  </a:lnTo>
                  <a:lnTo>
                    <a:pt x="703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19" name="Google Shape;1419;p118"/>
            <p:cNvSpPr/>
            <p:nvPr/>
          </p:nvSpPr>
          <p:spPr>
            <a:xfrm>
              <a:off x="4251400" y="3107225"/>
              <a:ext cx="615650" cy="615675"/>
            </a:xfrm>
            <a:custGeom>
              <a:rect b="b" l="l" r="r" t="t"/>
              <a:pathLst>
                <a:path extrusionOk="0" h="24627" w="24626">
                  <a:moveTo>
                    <a:pt x="0" y="1"/>
                  </a:moveTo>
                  <a:lnTo>
                    <a:pt x="0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20" name="Google Shape;1420;p118"/>
            <p:cNvSpPr/>
            <p:nvPr/>
          </p:nvSpPr>
          <p:spPr>
            <a:xfrm>
              <a:off x="4454675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159">
          <p15:clr>
            <a:srgbClr val="E46962"/>
          </p15:clr>
        </p15:guide>
        <p15:guide id="2" pos="159">
          <p15:clr>
            <a:srgbClr val="E46962"/>
          </p15:clr>
        </p15:guide>
        <p15:guide id="3" orient="horz" pos="2772">
          <p15:clr>
            <a:srgbClr val="E46962"/>
          </p15:clr>
        </p15:guide>
        <p15:guide id="4" pos="5292">
          <p15:clr>
            <a:srgbClr val="E46962"/>
          </p15:clr>
        </p15:guide>
        <p15:guide id="5" pos="468">
          <p15:clr>
            <a:srgbClr val="E46962"/>
          </p15:clr>
        </p15:guide>
        <p15:guide id="6" pos="5601">
          <p15:clr>
            <a:srgbClr val="E46962"/>
          </p15:clr>
        </p15:guide>
        <p15:guide id="7" orient="horz" pos="468">
          <p15:clr>
            <a:srgbClr val="E46962"/>
          </p15:clr>
        </p15:guide>
        <p15:guide id="8" orient="horz" pos="3081">
          <p15:clr>
            <a:srgbClr val="E46962"/>
          </p15:clr>
        </p15:guide>
      </p15:sldGuideLst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1">
  <p:cSld name="BLANK_1_1_1_1_1_1_1">
    <p:bg>
      <p:bgPr>
        <a:solidFill>
          <a:schemeClr val="dk1"/>
        </a:solidFill>
      </p:bgPr>
    </p:bg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2" name="Google Shape;1422;p119"/>
          <p:cNvGrpSpPr/>
          <p:nvPr/>
        </p:nvGrpSpPr>
        <p:grpSpPr>
          <a:xfrm>
            <a:off x="0" y="0"/>
            <a:ext cx="9144000" cy="2859050"/>
            <a:chOff x="0" y="0"/>
            <a:chExt cx="9144000" cy="2859050"/>
          </a:xfrm>
        </p:grpSpPr>
        <p:grpSp>
          <p:nvGrpSpPr>
            <p:cNvPr id="1423" name="Google Shape;1423;p119"/>
            <p:cNvGrpSpPr/>
            <p:nvPr/>
          </p:nvGrpSpPr>
          <p:grpSpPr>
            <a:xfrm>
              <a:off x="2700100" y="175"/>
              <a:ext cx="6443900" cy="2858875"/>
              <a:chOff x="2700100" y="175"/>
              <a:chExt cx="6443900" cy="2858875"/>
            </a:xfrm>
          </p:grpSpPr>
          <p:sp>
            <p:nvSpPr>
              <p:cNvPr id="1424" name="Google Shape;1424;p119"/>
              <p:cNvSpPr/>
              <p:nvPr/>
            </p:nvSpPr>
            <p:spPr>
              <a:xfrm>
                <a:off x="2700100" y="1225675"/>
                <a:ext cx="783600" cy="90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  <a:latin typeface="Space Grotesk Medium"/>
                  <a:ea typeface="Space Grotesk Medium"/>
                  <a:cs typeface="Space Grotesk Medium"/>
                  <a:sym typeface="Space Grotesk Medium"/>
                </a:endParaRPr>
              </a:p>
            </p:txBody>
          </p:sp>
          <p:sp>
            <p:nvSpPr>
              <p:cNvPr id="1425" name="Google Shape;1425;p119"/>
              <p:cNvSpPr/>
              <p:nvPr/>
            </p:nvSpPr>
            <p:spPr>
              <a:xfrm>
                <a:off x="3463000" y="1250450"/>
                <a:ext cx="1434000" cy="1608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  <a:latin typeface="Space Grotesk Medium"/>
                  <a:ea typeface="Space Grotesk Medium"/>
                  <a:cs typeface="Space Grotesk Medium"/>
                  <a:sym typeface="Space Grotesk Medium"/>
                </a:endParaRPr>
              </a:p>
            </p:txBody>
          </p:sp>
          <p:sp>
            <p:nvSpPr>
              <p:cNvPr id="1426" name="Google Shape;1426;p119"/>
              <p:cNvSpPr/>
              <p:nvPr/>
            </p:nvSpPr>
            <p:spPr>
              <a:xfrm>
                <a:off x="4636475" y="175"/>
                <a:ext cx="1659300" cy="1398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  <a:latin typeface="Space Grotesk Medium"/>
                  <a:ea typeface="Space Grotesk Medium"/>
                  <a:cs typeface="Space Grotesk Medium"/>
                  <a:sym typeface="Space Grotesk Medium"/>
                </a:endParaRPr>
              </a:p>
            </p:txBody>
          </p:sp>
          <p:sp>
            <p:nvSpPr>
              <p:cNvPr id="1427" name="Google Shape;1427;p119"/>
              <p:cNvSpPr/>
              <p:nvPr/>
            </p:nvSpPr>
            <p:spPr>
              <a:xfrm>
                <a:off x="6295800" y="1399075"/>
                <a:ext cx="783600" cy="7302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  <a:latin typeface="Space Grotesk Medium"/>
                  <a:ea typeface="Space Grotesk Medium"/>
                  <a:cs typeface="Space Grotesk Medium"/>
                  <a:sym typeface="Space Grotesk Medium"/>
                </a:endParaRPr>
              </a:p>
            </p:txBody>
          </p:sp>
          <p:sp>
            <p:nvSpPr>
              <p:cNvPr id="1428" name="Google Shape;1428;p119"/>
              <p:cNvSpPr/>
              <p:nvPr/>
            </p:nvSpPr>
            <p:spPr>
              <a:xfrm>
                <a:off x="7745100" y="175"/>
                <a:ext cx="1398900" cy="1398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  <a:latin typeface="Space Grotesk Medium"/>
                  <a:ea typeface="Space Grotesk Medium"/>
                  <a:cs typeface="Space Grotesk Medium"/>
                  <a:sym typeface="Space Grotesk Medium"/>
                </a:endParaRPr>
              </a:p>
            </p:txBody>
          </p:sp>
          <p:sp>
            <p:nvSpPr>
              <p:cNvPr id="1429" name="Google Shape;1429;p119"/>
              <p:cNvSpPr/>
              <p:nvPr/>
            </p:nvSpPr>
            <p:spPr>
              <a:xfrm>
                <a:off x="6961500" y="175"/>
                <a:ext cx="866100" cy="7302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  <a:latin typeface="Space Grotesk Medium"/>
                  <a:ea typeface="Space Grotesk Medium"/>
                  <a:cs typeface="Space Grotesk Medium"/>
                  <a:sym typeface="Space Grotesk Medium"/>
                </a:endParaRPr>
              </a:p>
            </p:txBody>
          </p:sp>
        </p:grpSp>
        <p:grpSp>
          <p:nvGrpSpPr>
            <p:cNvPr id="1430" name="Google Shape;1430;p119"/>
            <p:cNvGrpSpPr/>
            <p:nvPr/>
          </p:nvGrpSpPr>
          <p:grpSpPr>
            <a:xfrm>
              <a:off x="0" y="0"/>
              <a:ext cx="4896900" cy="2797700"/>
              <a:chOff x="0" y="0"/>
              <a:chExt cx="4896900" cy="2797700"/>
            </a:xfrm>
          </p:grpSpPr>
          <p:sp>
            <p:nvSpPr>
              <p:cNvPr id="1431" name="Google Shape;1431;p119"/>
              <p:cNvSpPr/>
              <p:nvPr/>
            </p:nvSpPr>
            <p:spPr>
              <a:xfrm>
                <a:off x="0" y="1398800"/>
                <a:ext cx="1398900" cy="13989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  <a:latin typeface="Space Grotesk Medium"/>
                  <a:ea typeface="Space Grotesk Medium"/>
                  <a:cs typeface="Space Grotesk Medium"/>
                  <a:sym typeface="Space Grotesk Medium"/>
                </a:endParaRPr>
              </a:p>
            </p:txBody>
          </p:sp>
          <p:sp>
            <p:nvSpPr>
              <p:cNvPr id="1432" name="Google Shape;1432;p119"/>
              <p:cNvSpPr/>
              <p:nvPr/>
            </p:nvSpPr>
            <p:spPr>
              <a:xfrm>
                <a:off x="1398900" y="0"/>
                <a:ext cx="3498000" cy="13989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  <a:latin typeface="Space Grotesk Medium"/>
                  <a:ea typeface="Space Grotesk Medium"/>
                  <a:cs typeface="Space Grotesk Medium"/>
                  <a:sym typeface="Space Grotesk Medium"/>
                </a:endParaRPr>
              </a:p>
            </p:txBody>
          </p:sp>
        </p:grpSp>
      </p:grpSp>
      <p:sp>
        <p:nvSpPr>
          <p:cNvPr id="1433" name="Google Shape;1433;p119"/>
          <p:cNvSpPr txBox="1"/>
          <p:nvPr>
            <p:ph idx="1" type="subTitle"/>
          </p:nvPr>
        </p:nvSpPr>
        <p:spPr>
          <a:xfrm>
            <a:off x="1821150" y="252600"/>
            <a:ext cx="2653500" cy="90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434" name="Google Shape;1434;p119"/>
          <p:cNvSpPr txBox="1"/>
          <p:nvPr>
            <p:ph type="title"/>
          </p:nvPr>
        </p:nvSpPr>
        <p:spPr>
          <a:xfrm>
            <a:off x="252600" y="4124825"/>
            <a:ext cx="8638800" cy="90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700"/>
              <a:buFont typeface="Space Grotesk"/>
              <a:buNone/>
              <a:defRPr sz="77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700"/>
              <a:buNone/>
              <a:defRPr sz="77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700"/>
              <a:buNone/>
              <a:defRPr sz="77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700"/>
              <a:buNone/>
              <a:defRPr sz="77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700"/>
              <a:buNone/>
              <a:defRPr sz="77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700"/>
              <a:buNone/>
              <a:defRPr sz="77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700"/>
              <a:buNone/>
              <a:defRPr sz="77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700"/>
              <a:buNone/>
              <a:defRPr sz="77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700"/>
              <a:buNone/>
              <a:defRPr sz="77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8">
          <p15:clr>
            <a:srgbClr val="E46962"/>
          </p15:clr>
        </p15:guide>
        <p15:guide id="2" orient="horz" pos="468">
          <p15:clr>
            <a:srgbClr val="E46962"/>
          </p15:clr>
        </p15:guide>
        <p15:guide id="3" pos="5601">
          <p15:clr>
            <a:srgbClr val="E46962"/>
          </p15:clr>
        </p15:guide>
        <p15:guide id="4" orient="horz" pos="3081">
          <p15:clr>
            <a:srgbClr val="E46962"/>
          </p15:clr>
        </p15:guide>
        <p15:guide id="5" pos="5292">
          <p15:clr>
            <a:srgbClr val="E46962"/>
          </p15:clr>
        </p15:guide>
        <p15:guide id="6" orient="horz" pos="2772">
          <p15:clr>
            <a:srgbClr val="E46962"/>
          </p15:clr>
        </p15:guide>
      </p15:sldGuideLst>
    </p:ext>
  </p:extLst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 ">
  <p:cSld name="BLANK_1_1_1_1_1_1_1_1_1_1_1_1_1_1_1_1_1"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120"/>
          <p:cNvSpPr/>
          <p:nvPr/>
        </p:nvSpPr>
        <p:spPr>
          <a:xfrm>
            <a:off x="4728000" y="2032675"/>
            <a:ext cx="1408200" cy="147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grpSp>
        <p:nvGrpSpPr>
          <p:cNvPr id="1437" name="Google Shape;1437;p120"/>
          <p:cNvGrpSpPr/>
          <p:nvPr/>
        </p:nvGrpSpPr>
        <p:grpSpPr>
          <a:xfrm>
            <a:off x="4153925" y="0"/>
            <a:ext cx="4990175" cy="5143425"/>
            <a:chOff x="4153925" y="0"/>
            <a:chExt cx="4990175" cy="5143425"/>
          </a:xfrm>
        </p:grpSpPr>
        <p:sp>
          <p:nvSpPr>
            <p:cNvPr id="1438" name="Google Shape;1438;p120"/>
            <p:cNvSpPr/>
            <p:nvPr/>
          </p:nvSpPr>
          <p:spPr>
            <a:xfrm>
              <a:off x="6462300" y="1441775"/>
              <a:ext cx="2681700" cy="1147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439" name="Google Shape;1439;p120"/>
            <p:cNvSpPr/>
            <p:nvPr/>
          </p:nvSpPr>
          <p:spPr>
            <a:xfrm>
              <a:off x="6289300" y="2420925"/>
              <a:ext cx="2854800" cy="27225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40" name="Google Shape;1440;p120"/>
            <p:cNvSpPr/>
            <p:nvPr/>
          </p:nvSpPr>
          <p:spPr>
            <a:xfrm>
              <a:off x="4153925" y="0"/>
              <a:ext cx="1570200" cy="67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41" name="Google Shape;1441;p120"/>
            <p:cNvSpPr/>
            <p:nvPr/>
          </p:nvSpPr>
          <p:spPr>
            <a:xfrm>
              <a:off x="4722625" y="0"/>
              <a:ext cx="4421400" cy="2105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sp>
        <p:nvSpPr>
          <p:cNvPr id="1442" name="Google Shape;1442;p120"/>
          <p:cNvSpPr txBox="1"/>
          <p:nvPr>
            <p:ph type="title"/>
          </p:nvPr>
        </p:nvSpPr>
        <p:spPr>
          <a:xfrm>
            <a:off x="252600" y="270725"/>
            <a:ext cx="4216200" cy="86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Font typeface="Space Grotesk"/>
              <a:buNone/>
              <a:defRPr sz="3500">
                <a:highlight>
                  <a:schemeClr val="accent4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accent4"/>
                </a:highlight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accent4"/>
                </a:highlight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accent4"/>
                </a:highlight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accent4"/>
                </a:highlight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accent4"/>
                </a:highlight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accent4"/>
                </a:highlight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accent4"/>
                </a:highlight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accent4"/>
                </a:highlight>
              </a:defRPr>
            </a:lvl9pPr>
          </a:lstStyle>
          <a:p/>
        </p:txBody>
      </p:sp>
      <p:sp>
        <p:nvSpPr>
          <p:cNvPr id="1443" name="Google Shape;1443;p120"/>
          <p:cNvSpPr txBox="1"/>
          <p:nvPr>
            <p:ph idx="1" type="body"/>
          </p:nvPr>
        </p:nvSpPr>
        <p:spPr>
          <a:xfrm>
            <a:off x="252600" y="1973625"/>
            <a:ext cx="3128700" cy="291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444" name="Google Shape;1444;p120"/>
          <p:cNvSpPr/>
          <p:nvPr>
            <p:ph idx="2" type="pic"/>
          </p:nvPr>
        </p:nvSpPr>
        <p:spPr>
          <a:xfrm>
            <a:off x="4468800" y="908675"/>
            <a:ext cx="3936300" cy="3116100"/>
          </a:xfrm>
          <a:prstGeom prst="rect">
            <a:avLst/>
          </a:prstGeom>
          <a:noFill/>
          <a:ln>
            <a:noFill/>
          </a:ln>
        </p:spPr>
      </p:sp>
      <p:sp>
        <p:nvSpPr>
          <p:cNvPr id="1445" name="Google Shape;1445;p120"/>
          <p:cNvSpPr/>
          <p:nvPr>
            <p:ph idx="3" type="pic"/>
          </p:nvPr>
        </p:nvSpPr>
        <p:spPr>
          <a:xfrm>
            <a:off x="4153925" y="1728449"/>
            <a:ext cx="3586800" cy="2672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468">
          <p15:clr>
            <a:srgbClr val="E46962"/>
          </p15:clr>
        </p15:guide>
        <p15:guide id="2" pos="468">
          <p15:clr>
            <a:srgbClr val="E46962"/>
          </p15:clr>
        </p15:guide>
        <p15:guide id="3" pos="5601">
          <p15:clr>
            <a:srgbClr val="E46962"/>
          </p15:clr>
        </p15:guide>
        <p15:guide id="4" orient="horz" pos="3081">
          <p15:clr>
            <a:srgbClr val="E46962"/>
          </p15:clr>
        </p15:guide>
        <p15:guide id="5" pos="5292">
          <p15:clr>
            <a:srgbClr val="E46962"/>
          </p15:clr>
        </p15:guide>
        <p15:guide id="6" pos="159">
          <p15:clr>
            <a:srgbClr val="E46962"/>
          </p15:clr>
        </p15:guide>
        <p15:guide id="7" orient="horz" pos="2772">
          <p15:clr>
            <a:srgbClr val="E46962"/>
          </p15:clr>
        </p15:guide>
        <p15:guide id="8" pos="2617">
          <p15:clr>
            <a:srgbClr val="E46962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_2">
    <p:bg>
      <p:bgPr>
        <a:solidFill>
          <a:schemeClr val="accent2"/>
        </a:solidFill>
      </p:bgPr>
    </p:bg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121"/>
          <p:cNvSpPr/>
          <p:nvPr/>
        </p:nvSpPr>
        <p:spPr>
          <a:xfrm>
            <a:off x="6462300" y="2136900"/>
            <a:ext cx="2681700" cy="11472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448" name="Google Shape;1448;p121"/>
          <p:cNvSpPr/>
          <p:nvPr/>
        </p:nvSpPr>
        <p:spPr>
          <a:xfrm>
            <a:off x="6094200" y="0"/>
            <a:ext cx="3049800" cy="676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1449" name="Google Shape;1449;p121"/>
          <p:cNvSpPr/>
          <p:nvPr/>
        </p:nvSpPr>
        <p:spPr>
          <a:xfrm>
            <a:off x="5759200" y="313425"/>
            <a:ext cx="3049800" cy="36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1450" name="Google Shape;1450;p121"/>
          <p:cNvSpPr/>
          <p:nvPr/>
        </p:nvSpPr>
        <p:spPr>
          <a:xfrm rot="-5400000">
            <a:off x="5529300" y="2510100"/>
            <a:ext cx="468000" cy="40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451" name="Google Shape;1451;p121"/>
          <p:cNvSpPr/>
          <p:nvPr/>
        </p:nvSpPr>
        <p:spPr>
          <a:xfrm>
            <a:off x="4728000" y="2032675"/>
            <a:ext cx="1408200" cy="147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grpSp>
        <p:nvGrpSpPr>
          <p:cNvPr id="1452" name="Google Shape;1452;p121"/>
          <p:cNvGrpSpPr/>
          <p:nvPr/>
        </p:nvGrpSpPr>
        <p:grpSpPr>
          <a:xfrm>
            <a:off x="3632100" y="0"/>
            <a:ext cx="5511900" cy="5143525"/>
            <a:chOff x="3632100" y="0"/>
            <a:chExt cx="5511900" cy="5143525"/>
          </a:xfrm>
        </p:grpSpPr>
        <p:sp>
          <p:nvSpPr>
            <p:cNvPr id="1453" name="Google Shape;1453;p121"/>
            <p:cNvSpPr/>
            <p:nvPr/>
          </p:nvSpPr>
          <p:spPr>
            <a:xfrm>
              <a:off x="6462300" y="1441775"/>
              <a:ext cx="2681700" cy="1147200"/>
            </a:xfrm>
            <a:prstGeom prst="roundRect">
              <a:avLst>
                <a:gd fmla="val 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54" name="Google Shape;1454;p121"/>
            <p:cNvSpPr/>
            <p:nvPr/>
          </p:nvSpPr>
          <p:spPr>
            <a:xfrm>
              <a:off x="6462300" y="3103775"/>
              <a:ext cx="2681700" cy="2039700"/>
            </a:xfrm>
            <a:prstGeom prst="roundRect">
              <a:avLst>
                <a:gd fmla="val 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55" name="Google Shape;1455;p121"/>
            <p:cNvSpPr/>
            <p:nvPr/>
          </p:nvSpPr>
          <p:spPr>
            <a:xfrm>
              <a:off x="4153925" y="1416600"/>
              <a:ext cx="1570200" cy="676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56" name="Google Shape;1456;p121"/>
            <p:cNvSpPr/>
            <p:nvPr/>
          </p:nvSpPr>
          <p:spPr>
            <a:xfrm>
              <a:off x="4196325" y="4236925"/>
              <a:ext cx="2376000" cy="906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57" name="Google Shape;1457;p121"/>
            <p:cNvSpPr/>
            <p:nvPr/>
          </p:nvSpPr>
          <p:spPr>
            <a:xfrm>
              <a:off x="3632100" y="0"/>
              <a:ext cx="5511900" cy="1473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sp>
        <p:nvSpPr>
          <p:cNvPr id="1458" name="Google Shape;1458;p121"/>
          <p:cNvSpPr txBox="1"/>
          <p:nvPr>
            <p:ph idx="1" type="subTitle"/>
          </p:nvPr>
        </p:nvSpPr>
        <p:spPr>
          <a:xfrm>
            <a:off x="160431" y="168104"/>
            <a:ext cx="2653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>
                <a:highlight>
                  <a:schemeClr val="lt2"/>
                </a:highlight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</a:defRPr>
            </a:lvl9pPr>
          </a:lstStyle>
          <a:p/>
        </p:txBody>
      </p:sp>
      <p:sp>
        <p:nvSpPr>
          <p:cNvPr id="1459" name="Google Shape;1459;p121"/>
          <p:cNvSpPr txBox="1"/>
          <p:nvPr>
            <p:ph idx="2" type="body"/>
          </p:nvPr>
        </p:nvSpPr>
        <p:spPr>
          <a:xfrm>
            <a:off x="252600" y="3797350"/>
            <a:ext cx="3049800" cy="109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460" name="Google Shape;1460;p121"/>
          <p:cNvSpPr txBox="1"/>
          <p:nvPr>
            <p:ph type="title"/>
          </p:nvPr>
        </p:nvSpPr>
        <p:spPr>
          <a:xfrm>
            <a:off x="252600" y="2841100"/>
            <a:ext cx="4288200" cy="86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Font typeface="Space Grotesk Medium"/>
              <a:buNone/>
              <a:defRPr sz="3500">
                <a:highlight>
                  <a:schemeClr val="lt2"/>
                </a:highlight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lt2"/>
                </a:highlight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lt2"/>
                </a:highlight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lt2"/>
                </a:highlight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lt2"/>
                </a:highlight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lt2"/>
                </a:highlight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lt2"/>
                </a:highlight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lt2"/>
                </a:highlight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>
                <a:highlight>
                  <a:schemeClr val="lt2"/>
                </a:highlight>
              </a:defRPr>
            </a:lvl9pPr>
          </a:lstStyle>
          <a:p/>
        </p:txBody>
      </p:sp>
      <p:sp>
        <p:nvSpPr>
          <p:cNvPr id="1461" name="Google Shape;1461;p121"/>
          <p:cNvSpPr/>
          <p:nvPr>
            <p:ph idx="3" type="pic"/>
          </p:nvPr>
        </p:nvSpPr>
        <p:spPr>
          <a:xfrm>
            <a:off x="4634854" y="627935"/>
            <a:ext cx="3444300" cy="3271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468">
          <p15:clr>
            <a:srgbClr val="E46962"/>
          </p15:clr>
        </p15:guide>
        <p15:guide id="2" orient="horz" pos="468">
          <p15:clr>
            <a:srgbClr val="E46962"/>
          </p15:clr>
        </p15:guide>
        <p15:guide id="3" pos="5601">
          <p15:clr>
            <a:srgbClr val="E46962"/>
          </p15:clr>
        </p15:guide>
        <p15:guide id="4" orient="horz" pos="3081">
          <p15:clr>
            <a:srgbClr val="E46962"/>
          </p15:clr>
        </p15:guide>
        <p15:guide id="5" pos="159">
          <p15:clr>
            <a:srgbClr val="E46962"/>
          </p15:clr>
        </p15:guide>
        <p15:guide id="6" pos="5292">
          <p15:clr>
            <a:srgbClr val="E46962"/>
          </p15:clr>
        </p15:guide>
      </p15:sldGuideLst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">
  <p:cSld name="ONE_COLUMN_TEXT_1">
    <p:bg>
      <p:bgPr>
        <a:solidFill>
          <a:schemeClr val="accent2"/>
        </a:solidFill>
      </p:bgPr>
    </p:bg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3" name="Google Shape;1463;p122"/>
          <p:cNvGrpSpPr/>
          <p:nvPr/>
        </p:nvGrpSpPr>
        <p:grpSpPr>
          <a:xfrm>
            <a:off x="2230528" y="1108408"/>
            <a:ext cx="4915231" cy="2940670"/>
            <a:chOff x="2230528" y="1108408"/>
            <a:chExt cx="4915231" cy="2940670"/>
          </a:xfrm>
        </p:grpSpPr>
        <p:sp>
          <p:nvSpPr>
            <p:cNvPr id="1464" name="Google Shape;1464;p122"/>
            <p:cNvSpPr/>
            <p:nvPr/>
          </p:nvSpPr>
          <p:spPr>
            <a:xfrm>
              <a:off x="3583559" y="2237378"/>
              <a:ext cx="3562200" cy="181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65" name="Google Shape;1465;p122"/>
            <p:cNvSpPr/>
            <p:nvPr/>
          </p:nvSpPr>
          <p:spPr>
            <a:xfrm>
              <a:off x="3169759" y="1865553"/>
              <a:ext cx="3562200" cy="181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66" name="Google Shape;1466;p122"/>
            <p:cNvSpPr/>
            <p:nvPr/>
          </p:nvSpPr>
          <p:spPr>
            <a:xfrm>
              <a:off x="2715512" y="1415749"/>
              <a:ext cx="3562200" cy="181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67" name="Google Shape;1467;p122"/>
            <p:cNvSpPr/>
            <p:nvPr/>
          </p:nvSpPr>
          <p:spPr>
            <a:xfrm>
              <a:off x="2230528" y="1108408"/>
              <a:ext cx="3562200" cy="181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sp>
        <p:nvSpPr>
          <p:cNvPr id="1468" name="Google Shape;1468;p122"/>
          <p:cNvSpPr txBox="1"/>
          <p:nvPr>
            <p:ph type="title"/>
          </p:nvPr>
        </p:nvSpPr>
        <p:spPr>
          <a:xfrm>
            <a:off x="2420613" y="1299977"/>
            <a:ext cx="4262400" cy="99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Font typeface="Space Grotesk Medium"/>
              <a:buNone/>
              <a:defRPr sz="35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pace Grotesk Medium"/>
              <a:buNone/>
              <a:defRPr sz="36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pace Grotesk Medium"/>
              <a:buNone/>
              <a:defRPr sz="36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pace Grotesk Medium"/>
              <a:buNone/>
              <a:defRPr sz="36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pace Grotesk Medium"/>
              <a:buNone/>
              <a:defRPr sz="36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pace Grotesk Medium"/>
              <a:buNone/>
              <a:defRPr sz="36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pace Grotesk Medium"/>
              <a:buNone/>
              <a:defRPr sz="36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pace Grotesk Medium"/>
              <a:buNone/>
              <a:defRPr sz="36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pace Grotesk Medium"/>
              <a:buNone/>
              <a:defRPr sz="3600"/>
            </a:lvl9pPr>
          </a:lstStyle>
          <a:p/>
        </p:txBody>
      </p:sp>
      <p:sp>
        <p:nvSpPr>
          <p:cNvPr id="1469" name="Google Shape;1469;p122"/>
          <p:cNvSpPr txBox="1"/>
          <p:nvPr>
            <p:ph idx="1" type="body"/>
          </p:nvPr>
        </p:nvSpPr>
        <p:spPr>
          <a:xfrm>
            <a:off x="4192376" y="2436625"/>
            <a:ext cx="1356300" cy="15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>
                <a:highlight>
                  <a:schemeClr val="lt2"/>
                </a:highlight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○"/>
              <a:defRPr sz="1000">
                <a:highlight>
                  <a:schemeClr val="lt2"/>
                </a:highlight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■"/>
              <a:defRPr sz="1000">
                <a:highlight>
                  <a:schemeClr val="lt2"/>
                </a:highlight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>
                <a:highlight>
                  <a:schemeClr val="lt2"/>
                </a:highlight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○"/>
              <a:defRPr sz="1000">
                <a:highlight>
                  <a:schemeClr val="lt2"/>
                </a:highlight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■"/>
              <a:defRPr sz="1000">
                <a:highlight>
                  <a:schemeClr val="lt2"/>
                </a:highlight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>
                <a:highlight>
                  <a:schemeClr val="lt2"/>
                </a:highlight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○"/>
              <a:defRPr sz="1000">
                <a:highlight>
                  <a:schemeClr val="lt2"/>
                </a:highlight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■"/>
              <a:defRPr sz="1000">
                <a:highlight>
                  <a:schemeClr val="lt2"/>
                </a:highlight>
              </a:defRPr>
            </a:lvl9pPr>
          </a:lstStyle>
          <a:p/>
        </p:txBody>
      </p:sp>
      <p:sp>
        <p:nvSpPr>
          <p:cNvPr id="1470" name="Google Shape;1470;p122"/>
          <p:cNvSpPr txBox="1"/>
          <p:nvPr>
            <p:ph idx="2" type="body"/>
          </p:nvPr>
        </p:nvSpPr>
        <p:spPr>
          <a:xfrm>
            <a:off x="5712456" y="2436625"/>
            <a:ext cx="1356300" cy="15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>
                <a:highlight>
                  <a:schemeClr val="lt2"/>
                </a:highlight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○"/>
              <a:defRPr sz="1000">
                <a:highlight>
                  <a:schemeClr val="lt2"/>
                </a:highlight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■"/>
              <a:defRPr sz="1000">
                <a:highlight>
                  <a:schemeClr val="lt2"/>
                </a:highlight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>
                <a:highlight>
                  <a:schemeClr val="lt2"/>
                </a:highlight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○"/>
              <a:defRPr sz="1000">
                <a:highlight>
                  <a:schemeClr val="lt2"/>
                </a:highlight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■"/>
              <a:defRPr sz="1000">
                <a:highlight>
                  <a:schemeClr val="lt2"/>
                </a:highlight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>
                <a:highlight>
                  <a:schemeClr val="lt2"/>
                </a:highlight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○"/>
              <a:defRPr sz="1000">
                <a:highlight>
                  <a:schemeClr val="lt2"/>
                </a:highlight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■"/>
              <a:defRPr sz="1000">
                <a:highlight>
                  <a:schemeClr val="lt2"/>
                </a:highlight>
              </a:defRPr>
            </a:lvl9pPr>
          </a:lstStyle>
          <a:p/>
        </p:txBody>
      </p:sp>
      <p:sp>
        <p:nvSpPr>
          <p:cNvPr id="1471" name="Google Shape;1471;p122"/>
          <p:cNvSpPr txBox="1"/>
          <p:nvPr>
            <p:ph idx="3" type="body"/>
          </p:nvPr>
        </p:nvSpPr>
        <p:spPr>
          <a:xfrm>
            <a:off x="2230525" y="2436625"/>
            <a:ext cx="1878300" cy="208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Char char="●"/>
              <a:defRPr sz="1500">
                <a:solidFill>
                  <a:schemeClr val="lt2"/>
                </a:solidFill>
                <a:highlight>
                  <a:schemeClr val="dk1"/>
                </a:highlight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Char char="○"/>
              <a:defRPr sz="1500">
                <a:solidFill>
                  <a:schemeClr val="lt2"/>
                </a:solidFill>
                <a:highlight>
                  <a:schemeClr val="dk1"/>
                </a:highlight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Char char="■"/>
              <a:defRPr sz="1500">
                <a:solidFill>
                  <a:schemeClr val="lt2"/>
                </a:solidFill>
                <a:highlight>
                  <a:schemeClr val="dk1"/>
                </a:highlight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Char char="●"/>
              <a:defRPr sz="1500">
                <a:solidFill>
                  <a:schemeClr val="lt2"/>
                </a:solidFill>
                <a:highlight>
                  <a:schemeClr val="dk1"/>
                </a:highlight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Char char="○"/>
              <a:defRPr sz="1500">
                <a:solidFill>
                  <a:schemeClr val="lt2"/>
                </a:solidFill>
                <a:highlight>
                  <a:schemeClr val="dk1"/>
                </a:highlight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Char char="■"/>
              <a:defRPr sz="1500">
                <a:solidFill>
                  <a:schemeClr val="lt2"/>
                </a:solidFill>
                <a:highlight>
                  <a:schemeClr val="dk1"/>
                </a:highlight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Char char="●"/>
              <a:defRPr sz="1500">
                <a:solidFill>
                  <a:schemeClr val="lt2"/>
                </a:solidFill>
                <a:highlight>
                  <a:schemeClr val="dk1"/>
                </a:highlight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Char char="○"/>
              <a:defRPr sz="1500">
                <a:solidFill>
                  <a:schemeClr val="lt2"/>
                </a:solidFill>
                <a:highlight>
                  <a:schemeClr val="dk1"/>
                </a:highlight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Char char="■"/>
              <a:defRPr sz="1500">
                <a:solidFill>
                  <a:schemeClr val="lt2"/>
                </a:solidFill>
                <a:highlight>
                  <a:schemeClr val="dk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CUSTOM">
    <p:bg>
      <p:bgPr>
        <a:solidFill>
          <a:schemeClr val="accent2"/>
        </a:solidFill>
      </p:bgPr>
    </p:bg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123"/>
          <p:cNvSpPr/>
          <p:nvPr>
            <p:ph idx="2" type="pic"/>
          </p:nvPr>
        </p:nvSpPr>
        <p:spPr>
          <a:xfrm>
            <a:off x="743700" y="1693750"/>
            <a:ext cx="3974100" cy="2702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474" name="Google Shape;1474;p123"/>
          <p:cNvGrpSpPr/>
          <p:nvPr/>
        </p:nvGrpSpPr>
        <p:grpSpPr>
          <a:xfrm>
            <a:off x="743700" y="742300"/>
            <a:ext cx="7047725" cy="3657400"/>
            <a:chOff x="743700" y="742300"/>
            <a:chExt cx="7047725" cy="3657400"/>
          </a:xfrm>
        </p:grpSpPr>
        <p:sp>
          <p:nvSpPr>
            <p:cNvPr id="1475" name="Google Shape;1475;p123"/>
            <p:cNvSpPr/>
            <p:nvPr/>
          </p:nvSpPr>
          <p:spPr>
            <a:xfrm>
              <a:off x="4626725" y="1693750"/>
              <a:ext cx="3164700" cy="1721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76" name="Google Shape;1476;p123"/>
            <p:cNvSpPr/>
            <p:nvPr/>
          </p:nvSpPr>
          <p:spPr>
            <a:xfrm>
              <a:off x="4718150" y="3341000"/>
              <a:ext cx="1465200" cy="1058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77" name="Google Shape;1477;p123"/>
            <p:cNvSpPr/>
            <p:nvPr/>
          </p:nvSpPr>
          <p:spPr>
            <a:xfrm>
              <a:off x="743700" y="742300"/>
              <a:ext cx="4529700" cy="183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78" name="Google Shape;1478;p123"/>
            <p:cNvSpPr/>
            <p:nvPr/>
          </p:nvSpPr>
          <p:spPr>
            <a:xfrm>
              <a:off x="1359836" y="2451775"/>
              <a:ext cx="416400" cy="392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79" name="Google Shape;1479;p123"/>
            <p:cNvSpPr/>
            <p:nvPr/>
          </p:nvSpPr>
          <p:spPr>
            <a:xfrm>
              <a:off x="744050" y="3236575"/>
              <a:ext cx="741900" cy="392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80" name="Google Shape;1480;p123"/>
            <p:cNvSpPr/>
            <p:nvPr/>
          </p:nvSpPr>
          <p:spPr>
            <a:xfrm>
              <a:off x="1495975" y="2368625"/>
              <a:ext cx="765000" cy="867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481" name="Google Shape;1481;p123"/>
            <p:cNvSpPr/>
            <p:nvPr/>
          </p:nvSpPr>
          <p:spPr>
            <a:xfrm>
              <a:off x="3976375" y="2351575"/>
              <a:ext cx="741900" cy="49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sp>
        <p:nvSpPr>
          <p:cNvPr id="1482" name="Google Shape;1482;p123"/>
          <p:cNvSpPr/>
          <p:nvPr/>
        </p:nvSpPr>
        <p:spPr>
          <a:xfrm>
            <a:off x="4718150" y="2839125"/>
            <a:ext cx="1465200" cy="57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483" name="Google Shape;1483;p123"/>
          <p:cNvSpPr/>
          <p:nvPr/>
        </p:nvSpPr>
        <p:spPr>
          <a:xfrm>
            <a:off x="6183250" y="3341000"/>
            <a:ext cx="1245300" cy="105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484" name="Google Shape;1484;p123"/>
          <p:cNvSpPr txBox="1"/>
          <p:nvPr>
            <p:ph type="title"/>
          </p:nvPr>
        </p:nvSpPr>
        <p:spPr>
          <a:xfrm>
            <a:off x="1032350" y="737025"/>
            <a:ext cx="3651300" cy="155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485" name="Google Shape;1485;p123"/>
          <p:cNvSpPr txBox="1"/>
          <p:nvPr>
            <p:ph idx="3" type="title"/>
          </p:nvPr>
        </p:nvSpPr>
        <p:spPr>
          <a:xfrm>
            <a:off x="6183250" y="3136100"/>
            <a:ext cx="2217000" cy="20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9pPr>
          </a:lstStyle>
          <a:p/>
        </p:txBody>
      </p:sp>
      <p:sp>
        <p:nvSpPr>
          <p:cNvPr id="1486" name="Google Shape;1486;p123"/>
          <p:cNvSpPr txBox="1"/>
          <p:nvPr>
            <p:ph idx="4" type="title"/>
          </p:nvPr>
        </p:nvSpPr>
        <p:spPr>
          <a:xfrm>
            <a:off x="4713425" y="1725175"/>
            <a:ext cx="2991300" cy="121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highlight>
                  <a:schemeClr val="lt2"/>
                </a:highlight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highlight>
                  <a:schemeClr val="lt2"/>
                </a:highlight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highlight>
                  <a:schemeClr val="lt2"/>
                </a:highlight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highlight>
                  <a:schemeClr val="lt2"/>
                </a:highlight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highlight>
                  <a:schemeClr val="lt2"/>
                </a:highlight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highlight>
                  <a:schemeClr val="lt2"/>
                </a:highlight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highlight>
                  <a:schemeClr val="lt2"/>
                </a:highlight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highlight>
                  <a:schemeClr val="lt2"/>
                </a:highlight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highlight>
                  <a:schemeClr val="lt2"/>
                </a:highlight>
              </a:defRPr>
            </a:lvl9pPr>
          </a:lstStyle>
          <a:p/>
        </p:txBody>
      </p:sp>
      <p:sp>
        <p:nvSpPr>
          <p:cNvPr id="1487" name="Google Shape;1487;p123"/>
          <p:cNvSpPr txBox="1"/>
          <p:nvPr>
            <p:ph idx="5" type="title"/>
          </p:nvPr>
        </p:nvSpPr>
        <p:spPr>
          <a:xfrm>
            <a:off x="5340025" y="733275"/>
            <a:ext cx="3287400" cy="91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Font typeface="Space Grotesk"/>
              <a:buNone/>
              <a:defRPr sz="35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/>
        </p:txBody>
      </p:sp>
      <p:sp>
        <p:nvSpPr>
          <p:cNvPr id="1488" name="Google Shape;1488;p123"/>
          <p:cNvSpPr/>
          <p:nvPr>
            <p:ph idx="6" type="pic"/>
          </p:nvPr>
        </p:nvSpPr>
        <p:spPr>
          <a:xfrm>
            <a:off x="6183250" y="3344750"/>
            <a:ext cx="2217000" cy="1051200"/>
          </a:xfrm>
          <a:prstGeom prst="rect">
            <a:avLst/>
          </a:prstGeom>
          <a:noFill/>
          <a:ln>
            <a:noFill/>
          </a:ln>
        </p:spPr>
      </p:sp>
      <p:sp>
        <p:nvSpPr>
          <p:cNvPr id="1489" name="Google Shape;1489;p123"/>
          <p:cNvSpPr txBox="1"/>
          <p:nvPr>
            <p:ph idx="7" type="title"/>
          </p:nvPr>
        </p:nvSpPr>
        <p:spPr>
          <a:xfrm>
            <a:off x="4804625" y="2962500"/>
            <a:ext cx="1317600" cy="169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highlight>
                  <a:schemeClr val="lt2"/>
                </a:highlight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59">
          <p15:clr>
            <a:srgbClr val="E46962"/>
          </p15:clr>
        </p15:guide>
        <p15:guide id="2" pos="159">
          <p15:clr>
            <a:srgbClr val="E46962"/>
          </p15:clr>
        </p15:guide>
        <p15:guide id="3" pos="5601">
          <p15:clr>
            <a:srgbClr val="E46962"/>
          </p15:clr>
        </p15:guide>
        <p15:guide id="4" orient="horz" pos="3081">
          <p15:clr>
            <a:srgbClr val="E46962"/>
          </p15:clr>
        </p15:guide>
        <p15:guide id="5" pos="468">
          <p15:clr>
            <a:srgbClr val="E46962"/>
          </p15:clr>
        </p15:guide>
        <p15:guide id="6" pos="5292">
          <p15:clr>
            <a:srgbClr val="E46962"/>
          </p15:clr>
        </p15:guide>
        <p15:guide id="7" orient="horz" pos="468">
          <p15:clr>
            <a:srgbClr val="E46962"/>
          </p15:clr>
        </p15:guide>
        <p15:guide id="8" orient="horz" pos="2772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 - Alt 1">
  <p:cSld name="CUSTOM_1">
    <p:bg>
      <p:bgPr>
        <a:solidFill>
          <a:schemeClr val="accent2"/>
        </a:solidFill>
      </p:bgPr>
    </p:bg>
    <p:spTree>
      <p:nvGrpSpPr>
        <p:cNvPr id="1490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124"/>
          <p:cNvSpPr/>
          <p:nvPr/>
        </p:nvSpPr>
        <p:spPr>
          <a:xfrm>
            <a:off x="743700" y="2071975"/>
            <a:ext cx="357300" cy="51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492" name="Google Shape;1492;p124"/>
          <p:cNvSpPr/>
          <p:nvPr>
            <p:ph idx="2" type="pic"/>
          </p:nvPr>
        </p:nvSpPr>
        <p:spPr>
          <a:xfrm>
            <a:off x="978875" y="2071975"/>
            <a:ext cx="3761700" cy="2680200"/>
          </a:xfrm>
          <a:prstGeom prst="rect">
            <a:avLst/>
          </a:prstGeom>
          <a:noFill/>
          <a:ln>
            <a:noFill/>
          </a:ln>
        </p:spPr>
      </p:sp>
      <p:sp>
        <p:nvSpPr>
          <p:cNvPr id="1493" name="Google Shape;1493;p124"/>
          <p:cNvSpPr/>
          <p:nvPr/>
        </p:nvSpPr>
        <p:spPr>
          <a:xfrm>
            <a:off x="743700" y="743700"/>
            <a:ext cx="4529700" cy="135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494" name="Google Shape;1494;p124"/>
          <p:cNvSpPr/>
          <p:nvPr/>
        </p:nvSpPr>
        <p:spPr>
          <a:xfrm>
            <a:off x="1285575" y="2039600"/>
            <a:ext cx="385200" cy="8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495" name="Google Shape;1495;p124"/>
          <p:cNvSpPr/>
          <p:nvPr/>
        </p:nvSpPr>
        <p:spPr>
          <a:xfrm>
            <a:off x="742950" y="3098550"/>
            <a:ext cx="1359900" cy="4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496" name="Google Shape;1496;p124"/>
          <p:cNvSpPr/>
          <p:nvPr/>
        </p:nvSpPr>
        <p:spPr>
          <a:xfrm>
            <a:off x="4718150" y="3884200"/>
            <a:ext cx="765000" cy="867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497" name="Google Shape;1497;p124"/>
          <p:cNvSpPr/>
          <p:nvPr/>
        </p:nvSpPr>
        <p:spPr>
          <a:xfrm>
            <a:off x="3800525" y="2039600"/>
            <a:ext cx="1004100" cy="706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498" name="Google Shape;1498;p124"/>
          <p:cNvSpPr/>
          <p:nvPr/>
        </p:nvSpPr>
        <p:spPr>
          <a:xfrm>
            <a:off x="4718150" y="378500"/>
            <a:ext cx="3552000" cy="402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499" name="Google Shape;1499;p124"/>
          <p:cNvSpPr txBox="1"/>
          <p:nvPr>
            <p:ph type="title"/>
          </p:nvPr>
        </p:nvSpPr>
        <p:spPr>
          <a:xfrm>
            <a:off x="4946700" y="623600"/>
            <a:ext cx="3093300" cy="166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500" name="Google Shape;1500;p124"/>
          <p:cNvSpPr/>
          <p:nvPr>
            <p:ph idx="3" type="pic"/>
          </p:nvPr>
        </p:nvSpPr>
        <p:spPr>
          <a:xfrm>
            <a:off x="742950" y="3591150"/>
            <a:ext cx="1359900" cy="970800"/>
          </a:xfrm>
          <a:prstGeom prst="rect">
            <a:avLst/>
          </a:prstGeom>
          <a:noFill/>
          <a:ln>
            <a:noFill/>
          </a:ln>
        </p:spPr>
      </p:sp>
      <p:sp>
        <p:nvSpPr>
          <p:cNvPr id="1501" name="Google Shape;1501;p124"/>
          <p:cNvSpPr txBox="1"/>
          <p:nvPr>
            <p:ph idx="4" type="title"/>
          </p:nvPr>
        </p:nvSpPr>
        <p:spPr>
          <a:xfrm>
            <a:off x="883025" y="797467"/>
            <a:ext cx="3921600" cy="91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Font typeface="Space Grotesk"/>
              <a:buNone/>
              <a:defRPr sz="3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/>
        </p:txBody>
      </p:sp>
      <p:sp>
        <p:nvSpPr>
          <p:cNvPr id="1502" name="Google Shape;1502;p124"/>
          <p:cNvSpPr/>
          <p:nvPr/>
        </p:nvSpPr>
        <p:spPr>
          <a:xfrm>
            <a:off x="956075" y="1848025"/>
            <a:ext cx="357300" cy="59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503" name="Google Shape;1503;p124"/>
          <p:cNvSpPr txBox="1"/>
          <p:nvPr>
            <p:ph idx="5" type="title"/>
          </p:nvPr>
        </p:nvSpPr>
        <p:spPr>
          <a:xfrm>
            <a:off x="883025" y="1805225"/>
            <a:ext cx="3093300" cy="26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lt2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504" name="Google Shape;1504;p124"/>
          <p:cNvSpPr txBox="1"/>
          <p:nvPr>
            <p:ph idx="6" type="title"/>
          </p:nvPr>
        </p:nvSpPr>
        <p:spPr>
          <a:xfrm>
            <a:off x="812500" y="3259700"/>
            <a:ext cx="1463700" cy="45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59">
          <p15:clr>
            <a:srgbClr val="E46962"/>
          </p15:clr>
        </p15:guide>
        <p15:guide id="2" pos="159">
          <p15:clr>
            <a:srgbClr val="E46962"/>
          </p15:clr>
        </p15:guide>
        <p15:guide id="3" pos="5601">
          <p15:clr>
            <a:srgbClr val="E46962"/>
          </p15:clr>
        </p15:guide>
        <p15:guide id="4" orient="horz" pos="3081">
          <p15:clr>
            <a:srgbClr val="E46962"/>
          </p15:clr>
        </p15:guide>
        <p15:guide id="5" pos="468">
          <p15:clr>
            <a:srgbClr val="E46962"/>
          </p15:clr>
        </p15:guide>
        <p15:guide id="6" pos="5292">
          <p15:clr>
            <a:srgbClr val="E46962"/>
          </p15:clr>
        </p15:guide>
        <p15:guide id="7" orient="horz" pos="468">
          <p15:clr>
            <a:srgbClr val="E46962"/>
          </p15:clr>
        </p15:guide>
        <p15:guide id="8" orient="horz" pos="2772">
          <p15:clr>
            <a:srgbClr val="E46962"/>
          </p15:clr>
        </p15:guide>
      </p15:sldGuideLst>
    </p:ext>
  </p:extLst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+ image">
  <p:cSld name="BLANK_1_1_1_1_1_1_1_1_1_1_1_1_1_1_2">
    <p:bg>
      <p:bgPr>
        <a:solidFill>
          <a:schemeClr val="dk1"/>
        </a:solidFill>
      </p:bgPr>
    </p:bg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125"/>
          <p:cNvSpPr txBox="1"/>
          <p:nvPr>
            <p:ph idx="1" type="body"/>
          </p:nvPr>
        </p:nvSpPr>
        <p:spPr>
          <a:xfrm>
            <a:off x="3721600" y="3126450"/>
            <a:ext cx="1384800" cy="16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pace Grotesk"/>
              <a:buChar char="■"/>
              <a:defRPr sz="1000"/>
            </a:lvl9pPr>
          </a:lstStyle>
          <a:p/>
        </p:txBody>
      </p:sp>
      <p:sp>
        <p:nvSpPr>
          <p:cNvPr id="1507" name="Google Shape;1507;p125"/>
          <p:cNvSpPr/>
          <p:nvPr>
            <p:ph idx="2" type="pic"/>
          </p:nvPr>
        </p:nvSpPr>
        <p:spPr>
          <a:xfrm>
            <a:off x="0" y="0"/>
            <a:ext cx="2546700" cy="3583200"/>
          </a:xfrm>
          <a:prstGeom prst="rect">
            <a:avLst/>
          </a:prstGeom>
          <a:noFill/>
          <a:ln>
            <a:noFill/>
          </a:ln>
        </p:spPr>
      </p:sp>
      <p:sp>
        <p:nvSpPr>
          <p:cNvPr id="1508" name="Google Shape;1508;p125"/>
          <p:cNvSpPr/>
          <p:nvPr>
            <p:ph idx="3" type="pic"/>
          </p:nvPr>
        </p:nvSpPr>
        <p:spPr>
          <a:xfrm>
            <a:off x="280475" y="474638"/>
            <a:ext cx="2940900" cy="4668900"/>
          </a:xfrm>
          <a:prstGeom prst="rect">
            <a:avLst/>
          </a:prstGeom>
          <a:noFill/>
          <a:ln>
            <a:noFill/>
          </a:ln>
        </p:spPr>
      </p:sp>
      <p:sp>
        <p:nvSpPr>
          <p:cNvPr id="1509" name="Google Shape;1509;p125"/>
          <p:cNvSpPr/>
          <p:nvPr/>
        </p:nvSpPr>
        <p:spPr>
          <a:xfrm>
            <a:off x="3596536" y="253823"/>
            <a:ext cx="10821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510" name="Google Shape;1510;p125"/>
          <p:cNvSpPr txBox="1"/>
          <p:nvPr>
            <p:ph idx="4" type="body"/>
          </p:nvPr>
        </p:nvSpPr>
        <p:spPr>
          <a:xfrm>
            <a:off x="5511500" y="3126450"/>
            <a:ext cx="1384800" cy="16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pace Grotesk"/>
              <a:buChar char="■"/>
              <a:defRPr sz="1000"/>
            </a:lvl9pPr>
          </a:lstStyle>
          <a:p/>
        </p:txBody>
      </p:sp>
      <p:sp>
        <p:nvSpPr>
          <p:cNvPr id="1511" name="Google Shape;1511;p125"/>
          <p:cNvSpPr txBox="1"/>
          <p:nvPr>
            <p:ph idx="5" type="body"/>
          </p:nvPr>
        </p:nvSpPr>
        <p:spPr>
          <a:xfrm>
            <a:off x="7293076" y="3126450"/>
            <a:ext cx="1461000" cy="16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pace Grotesk"/>
              <a:buChar char="■"/>
              <a:defRPr sz="1000"/>
            </a:lvl9pPr>
          </a:lstStyle>
          <a:p/>
        </p:txBody>
      </p:sp>
      <p:sp>
        <p:nvSpPr>
          <p:cNvPr id="1512" name="Google Shape;1512;p125"/>
          <p:cNvSpPr txBox="1"/>
          <p:nvPr>
            <p:ph type="title"/>
          </p:nvPr>
        </p:nvSpPr>
        <p:spPr>
          <a:xfrm>
            <a:off x="3598725" y="1485838"/>
            <a:ext cx="4801500" cy="7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513" name="Google Shape;1513;p125"/>
          <p:cNvSpPr txBox="1"/>
          <p:nvPr>
            <p:ph idx="6" type="subTitle"/>
          </p:nvPr>
        </p:nvSpPr>
        <p:spPr>
          <a:xfrm>
            <a:off x="3721600" y="2709275"/>
            <a:ext cx="1574700" cy="24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4" name="Google Shape;1514;p125"/>
          <p:cNvSpPr txBox="1"/>
          <p:nvPr>
            <p:ph idx="7" type="subTitle"/>
          </p:nvPr>
        </p:nvSpPr>
        <p:spPr>
          <a:xfrm>
            <a:off x="5511500" y="2709275"/>
            <a:ext cx="1574700" cy="24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5" name="Google Shape;1515;p125"/>
          <p:cNvSpPr txBox="1"/>
          <p:nvPr>
            <p:ph idx="8" type="subTitle"/>
          </p:nvPr>
        </p:nvSpPr>
        <p:spPr>
          <a:xfrm>
            <a:off x="7293076" y="2713624"/>
            <a:ext cx="1598400" cy="24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"/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6" name="Google Shape;1516;p125"/>
          <p:cNvSpPr txBox="1"/>
          <p:nvPr>
            <p:ph idx="9" type="title"/>
          </p:nvPr>
        </p:nvSpPr>
        <p:spPr>
          <a:xfrm>
            <a:off x="3596525" y="522925"/>
            <a:ext cx="5295000" cy="8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highlight>
                  <a:schemeClr val="accent5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9pPr>
          </a:lstStyle>
          <a:p/>
        </p:txBody>
      </p:sp>
      <p:grpSp>
        <p:nvGrpSpPr>
          <p:cNvPr id="1517" name="Google Shape;1517;p125"/>
          <p:cNvGrpSpPr/>
          <p:nvPr/>
        </p:nvGrpSpPr>
        <p:grpSpPr>
          <a:xfrm>
            <a:off x="4430888" y="323039"/>
            <a:ext cx="149937" cy="118964"/>
            <a:chOff x="2601950" y="1974675"/>
            <a:chExt cx="2474200" cy="1963100"/>
          </a:xfrm>
        </p:grpSpPr>
        <p:sp>
          <p:nvSpPr>
            <p:cNvPr id="1518" name="Google Shape;1518;p125"/>
            <p:cNvSpPr/>
            <p:nvPr/>
          </p:nvSpPr>
          <p:spPr>
            <a:xfrm>
              <a:off x="2601950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19" name="Google Shape;1519;p125"/>
            <p:cNvSpPr/>
            <p:nvPr/>
          </p:nvSpPr>
          <p:spPr>
            <a:xfrm>
              <a:off x="4454675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20" name="Google Shape;1520;p125"/>
            <p:cNvSpPr/>
            <p:nvPr/>
          </p:nvSpPr>
          <p:spPr>
            <a:xfrm>
              <a:off x="2601950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21" name="Google Shape;1521;p125"/>
            <p:cNvSpPr/>
            <p:nvPr/>
          </p:nvSpPr>
          <p:spPr>
            <a:xfrm>
              <a:off x="2811025" y="3107225"/>
              <a:ext cx="615675" cy="615675"/>
            </a:xfrm>
            <a:custGeom>
              <a:rect b="b" l="l" r="r" t="t"/>
              <a:pathLst>
                <a:path extrusionOk="0" h="24627" w="24627">
                  <a:moveTo>
                    <a:pt x="1" y="1"/>
                  </a:moveTo>
                  <a:lnTo>
                    <a:pt x="1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22" name="Google Shape;1522;p125"/>
            <p:cNvSpPr/>
            <p:nvPr/>
          </p:nvSpPr>
          <p:spPr>
            <a:xfrm>
              <a:off x="3008500" y="3316325"/>
              <a:ext cx="1759825" cy="621450"/>
            </a:xfrm>
            <a:custGeom>
              <a:rect b="b" l="l" r="r" t="t"/>
              <a:pathLst>
                <a:path extrusionOk="0" h="24858" w="70393">
                  <a:moveTo>
                    <a:pt x="0" y="0"/>
                  </a:moveTo>
                  <a:lnTo>
                    <a:pt x="0" y="24858"/>
                  </a:lnTo>
                  <a:lnTo>
                    <a:pt x="70392" y="24858"/>
                  </a:lnTo>
                  <a:lnTo>
                    <a:pt x="70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23" name="Google Shape;1523;p125"/>
            <p:cNvSpPr/>
            <p:nvPr/>
          </p:nvSpPr>
          <p:spPr>
            <a:xfrm>
              <a:off x="4251400" y="3107225"/>
              <a:ext cx="615650" cy="615675"/>
            </a:xfrm>
            <a:custGeom>
              <a:rect b="b" l="l" r="r" t="t"/>
              <a:pathLst>
                <a:path extrusionOk="0" h="24627" w="24626">
                  <a:moveTo>
                    <a:pt x="0" y="1"/>
                  </a:moveTo>
                  <a:lnTo>
                    <a:pt x="0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24" name="Google Shape;1524;p125"/>
            <p:cNvSpPr/>
            <p:nvPr/>
          </p:nvSpPr>
          <p:spPr>
            <a:xfrm>
              <a:off x="4454675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525" name="Google Shape;1525;p125"/>
          <p:cNvGrpSpPr/>
          <p:nvPr/>
        </p:nvGrpSpPr>
        <p:grpSpPr>
          <a:xfrm>
            <a:off x="3680513" y="323039"/>
            <a:ext cx="149937" cy="118964"/>
            <a:chOff x="2601950" y="1974675"/>
            <a:chExt cx="2474200" cy="1963100"/>
          </a:xfrm>
        </p:grpSpPr>
        <p:sp>
          <p:nvSpPr>
            <p:cNvPr id="1526" name="Google Shape;1526;p125"/>
            <p:cNvSpPr/>
            <p:nvPr/>
          </p:nvSpPr>
          <p:spPr>
            <a:xfrm>
              <a:off x="2601950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27" name="Google Shape;1527;p125"/>
            <p:cNvSpPr/>
            <p:nvPr/>
          </p:nvSpPr>
          <p:spPr>
            <a:xfrm>
              <a:off x="4454675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28" name="Google Shape;1528;p125"/>
            <p:cNvSpPr/>
            <p:nvPr/>
          </p:nvSpPr>
          <p:spPr>
            <a:xfrm>
              <a:off x="2601950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29" name="Google Shape;1529;p125"/>
            <p:cNvSpPr/>
            <p:nvPr/>
          </p:nvSpPr>
          <p:spPr>
            <a:xfrm>
              <a:off x="2811025" y="3107225"/>
              <a:ext cx="615675" cy="615675"/>
            </a:xfrm>
            <a:custGeom>
              <a:rect b="b" l="l" r="r" t="t"/>
              <a:pathLst>
                <a:path extrusionOk="0" h="24627" w="24627">
                  <a:moveTo>
                    <a:pt x="1" y="1"/>
                  </a:moveTo>
                  <a:lnTo>
                    <a:pt x="1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30" name="Google Shape;1530;p125"/>
            <p:cNvSpPr/>
            <p:nvPr/>
          </p:nvSpPr>
          <p:spPr>
            <a:xfrm>
              <a:off x="3008500" y="3316325"/>
              <a:ext cx="1759825" cy="621450"/>
            </a:xfrm>
            <a:custGeom>
              <a:rect b="b" l="l" r="r" t="t"/>
              <a:pathLst>
                <a:path extrusionOk="0" h="24858" w="70393">
                  <a:moveTo>
                    <a:pt x="0" y="0"/>
                  </a:moveTo>
                  <a:lnTo>
                    <a:pt x="0" y="24858"/>
                  </a:lnTo>
                  <a:lnTo>
                    <a:pt x="70392" y="24858"/>
                  </a:lnTo>
                  <a:lnTo>
                    <a:pt x="70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31" name="Google Shape;1531;p125"/>
            <p:cNvSpPr/>
            <p:nvPr/>
          </p:nvSpPr>
          <p:spPr>
            <a:xfrm>
              <a:off x="4251400" y="3107225"/>
              <a:ext cx="615650" cy="615675"/>
            </a:xfrm>
            <a:custGeom>
              <a:rect b="b" l="l" r="r" t="t"/>
              <a:pathLst>
                <a:path extrusionOk="0" h="24627" w="24626">
                  <a:moveTo>
                    <a:pt x="0" y="1"/>
                  </a:moveTo>
                  <a:lnTo>
                    <a:pt x="0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32" name="Google Shape;1532;p125"/>
            <p:cNvSpPr/>
            <p:nvPr/>
          </p:nvSpPr>
          <p:spPr>
            <a:xfrm>
              <a:off x="4454675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533" name="Google Shape;1533;p125"/>
          <p:cNvGrpSpPr/>
          <p:nvPr/>
        </p:nvGrpSpPr>
        <p:grpSpPr>
          <a:xfrm>
            <a:off x="4062602" y="323039"/>
            <a:ext cx="149940" cy="118971"/>
            <a:chOff x="4062602" y="323039"/>
            <a:chExt cx="149940" cy="118971"/>
          </a:xfrm>
        </p:grpSpPr>
        <p:sp>
          <p:nvSpPr>
            <p:cNvPr id="1534" name="Google Shape;1534;p125"/>
            <p:cNvSpPr/>
            <p:nvPr/>
          </p:nvSpPr>
          <p:spPr>
            <a:xfrm>
              <a:off x="4062602" y="323039"/>
              <a:ext cx="37661" cy="37661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35" name="Google Shape;1535;p125"/>
            <p:cNvSpPr/>
            <p:nvPr/>
          </p:nvSpPr>
          <p:spPr>
            <a:xfrm>
              <a:off x="4174877" y="323039"/>
              <a:ext cx="37661" cy="37661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36" name="Google Shape;1536;p125"/>
            <p:cNvSpPr/>
            <p:nvPr/>
          </p:nvSpPr>
          <p:spPr>
            <a:xfrm>
              <a:off x="4062605" y="404350"/>
              <a:ext cx="149937" cy="37660"/>
            </a:xfrm>
            <a:custGeom>
              <a:rect b="b" l="l" r="r" t="t"/>
              <a:pathLst>
                <a:path extrusionOk="0" h="24858" w="70393">
                  <a:moveTo>
                    <a:pt x="0" y="0"/>
                  </a:moveTo>
                  <a:lnTo>
                    <a:pt x="0" y="24858"/>
                  </a:lnTo>
                  <a:lnTo>
                    <a:pt x="70392" y="24858"/>
                  </a:lnTo>
                  <a:lnTo>
                    <a:pt x="70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468">
          <p15:clr>
            <a:srgbClr val="E46962"/>
          </p15:clr>
        </p15:guide>
        <p15:guide id="2" orient="horz" pos="468">
          <p15:clr>
            <a:srgbClr val="E46962"/>
          </p15:clr>
        </p15:guide>
        <p15:guide id="3" orient="horz" pos="3081">
          <p15:clr>
            <a:srgbClr val="E46962"/>
          </p15:clr>
        </p15:guide>
        <p15:guide id="4" pos="5601">
          <p15:clr>
            <a:srgbClr val="E46962"/>
          </p15:clr>
        </p15:guide>
        <p15:guide id="5" pos="5292">
          <p15:clr>
            <a:srgbClr val="E46962"/>
          </p15:clr>
        </p15:guide>
        <p15:guide id="6" orient="horz" pos="159">
          <p15:clr>
            <a:srgbClr val="E46962"/>
          </p15:clr>
        </p15:guide>
        <p15:guide id="7" orient="horz" pos="2772">
          <p15:clr>
            <a:srgbClr val="E46962"/>
          </p15:clr>
        </p15:guide>
        <p15:guide id="8" pos="159">
          <p15:clr>
            <a:srgbClr val="E46962"/>
          </p15:clr>
        </p15:guide>
        <p15:guide id="9" pos="2268">
          <p15:clr>
            <a:srgbClr val="E46962"/>
          </p15:clr>
        </p15:guide>
      </p15:sldGuideLst>
    </p:ext>
  </p:extLst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1_1_1_1_1_1_1_1_1_1_2_2">
    <p:bg>
      <p:bgPr>
        <a:solidFill>
          <a:schemeClr val="accent4"/>
        </a:solidFill>
      </p:bgPr>
    </p:bg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126"/>
          <p:cNvSpPr txBox="1"/>
          <p:nvPr>
            <p:ph type="title"/>
          </p:nvPr>
        </p:nvSpPr>
        <p:spPr>
          <a:xfrm>
            <a:off x="245425" y="1563575"/>
            <a:ext cx="3155400" cy="9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539" name="Google Shape;1539;p126"/>
          <p:cNvSpPr txBox="1"/>
          <p:nvPr>
            <p:ph idx="1" type="subTitle"/>
          </p:nvPr>
        </p:nvSpPr>
        <p:spPr>
          <a:xfrm>
            <a:off x="364813" y="2715814"/>
            <a:ext cx="1527900" cy="24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540" name="Google Shape;1540;p126"/>
          <p:cNvSpPr txBox="1"/>
          <p:nvPr>
            <p:ph idx="2" type="subTitle"/>
          </p:nvPr>
        </p:nvSpPr>
        <p:spPr>
          <a:xfrm>
            <a:off x="3320475" y="2715814"/>
            <a:ext cx="1527900" cy="24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541" name="Google Shape;1541;p126"/>
          <p:cNvSpPr txBox="1"/>
          <p:nvPr>
            <p:ph idx="3" type="subTitle"/>
          </p:nvPr>
        </p:nvSpPr>
        <p:spPr>
          <a:xfrm>
            <a:off x="6273125" y="2715820"/>
            <a:ext cx="1548300" cy="24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542" name="Google Shape;1542;p126"/>
          <p:cNvSpPr/>
          <p:nvPr/>
        </p:nvSpPr>
        <p:spPr>
          <a:xfrm>
            <a:off x="252611" y="253823"/>
            <a:ext cx="10821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543" name="Google Shape;1543;p126"/>
          <p:cNvSpPr txBox="1"/>
          <p:nvPr>
            <p:ph idx="4" type="title"/>
          </p:nvPr>
        </p:nvSpPr>
        <p:spPr>
          <a:xfrm>
            <a:off x="252600" y="522925"/>
            <a:ext cx="5295000" cy="8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highlight>
                  <a:schemeClr val="accent5"/>
                </a:highlight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highlight>
                  <a:schemeClr val="accent5"/>
                </a:highlight>
              </a:defRPr>
            </a:lvl9pPr>
          </a:lstStyle>
          <a:p/>
        </p:txBody>
      </p:sp>
      <p:grpSp>
        <p:nvGrpSpPr>
          <p:cNvPr id="1544" name="Google Shape;1544;p126"/>
          <p:cNvGrpSpPr/>
          <p:nvPr/>
        </p:nvGrpSpPr>
        <p:grpSpPr>
          <a:xfrm>
            <a:off x="1093863" y="323039"/>
            <a:ext cx="149937" cy="118964"/>
            <a:chOff x="2601950" y="1974675"/>
            <a:chExt cx="2474200" cy="1963100"/>
          </a:xfrm>
        </p:grpSpPr>
        <p:sp>
          <p:nvSpPr>
            <p:cNvPr id="1545" name="Google Shape;1545;p126"/>
            <p:cNvSpPr/>
            <p:nvPr/>
          </p:nvSpPr>
          <p:spPr>
            <a:xfrm>
              <a:off x="2601950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46" name="Google Shape;1546;p126"/>
            <p:cNvSpPr/>
            <p:nvPr/>
          </p:nvSpPr>
          <p:spPr>
            <a:xfrm>
              <a:off x="4454675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47" name="Google Shape;1547;p126"/>
            <p:cNvSpPr/>
            <p:nvPr/>
          </p:nvSpPr>
          <p:spPr>
            <a:xfrm>
              <a:off x="2601950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48" name="Google Shape;1548;p126"/>
            <p:cNvSpPr/>
            <p:nvPr/>
          </p:nvSpPr>
          <p:spPr>
            <a:xfrm>
              <a:off x="2811025" y="3107225"/>
              <a:ext cx="615675" cy="615675"/>
            </a:xfrm>
            <a:custGeom>
              <a:rect b="b" l="l" r="r" t="t"/>
              <a:pathLst>
                <a:path extrusionOk="0" h="24627" w="24627">
                  <a:moveTo>
                    <a:pt x="1" y="1"/>
                  </a:moveTo>
                  <a:lnTo>
                    <a:pt x="1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49" name="Google Shape;1549;p126"/>
            <p:cNvSpPr/>
            <p:nvPr/>
          </p:nvSpPr>
          <p:spPr>
            <a:xfrm>
              <a:off x="3008500" y="3316325"/>
              <a:ext cx="1759825" cy="621450"/>
            </a:xfrm>
            <a:custGeom>
              <a:rect b="b" l="l" r="r" t="t"/>
              <a:pathLst>
                <a:path extrusionOk="0" h="24858" w="70393">
                  <a:moveTo>
                    <a:pt x="0" y="0"/>
                  </a:moveTo>
                  <a:lnTo>
                    <a:pt x="0" y="24858"/>
                  </a:lnTo>
                  <a:lnTo>
                    <a:pt x="70392" y="24858"/>
                  </a:lnTo>
                  <a:lnTo>
                    <a:pt x="70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50" name="Google Shape;1550;p126"/>
            <p:cNvSpPr/>
            <p:nvPr/>
          </p:nvSpPr>
          <p:spPr>
            <a:xfrm>
              <a:off x="4251400" y="3107225"/>
              <a:ext cx="615650" cy="615675"/>
            </a:xfrm>
            <a:custGeom>
              <a:rect b="b" l="l" r="r" t="t"/>
              <a:pathLst>
                <a:path extrusionOk="0" h="24627" w="24626">
                  <a:moveTo>
                    <a:pt x="0" y="1"/>
                  </a:moveTo>
                  <a:lnTo>
                    <a:pt x="0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51" name="Google Shape;1551;p126"/>
            <p:cNvSpPr/>
            <p:nvPr/>
          </p:nvSpPr>
          <p:spPr>
            <a:xfrm>
              <a:off x="4454675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552" name="Google Shape;1552;p126"/>
          <p:cNvGrpSpPr/>
          <p:nvPr/>
        </p:nvGrpSpPr>
        <p:grpSpPr>
          <a:xfrm>
            <a:off x="343488" y="323039"/>
            <a:ext cx="149937" cy="118964"/>
            <a:chOff x="2601950" y="1974675"/>
            <a:chExt cx="2474200" cy="1963100"/>
          </a:xfrm>
        </p:grpSpPr>
        <p:sp>
          <p:nvSpPr>
            <p:cNvPr id="1553" name="Google Shape;1553;p126"/>
            <p:cNvSpPr/>
            <p:nvPr/>
          </p:nvSpPr>
          <p:spPr>
            <a:xfrm>
              <a:off x="2601950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54" name="Google Shape;1554;p126"/>
            <p:cNvSpPr/>
            <p:nvPr/>
          </p:nvSpPr>
          <p:spPr>
            <a:xfrm>
              <a:off x="4454675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55" name="Google Shape;1555;p126"/>
            <p:cNvSpPr/>
            <p:nvPr/>
          </p:nvSpPr>
          <p:spPr>
            <a:xfrm>
              <a:off x="2601950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56" name="Google Shape;1556;p126"/>
            <p:cNvSpPr/>
            <p:nvPr/>
          </p:nvSpPr>
          <p:spPr>
            <a:xfrm>
              <a:off x="2811025" y="3107225"/>
              <a:ext cx="615675" cy="615675"/>
            </a:xfrm>
            <a:custGeom>
              <a:rect b="b" l="l" r="r" t="t"/>
              <a:pathLst>
                <a:path extrusionOk="0" h="24627" w="24627">
                  <a:moveTo>
                    <a:pt x="1" y="1"/>
                  </a:moveTo>
                  <a:lnTo>
                    <a:pt x="1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57" name="Google Shape;1557;p126"/>
            <p:cNvSpPr/>
            <p:nvPr/>
          </p:nvSpPr>
          <p:spPr>
            <a:xfrm>
              <a:off x="3008500" y="3316325"/>
              <a:ext cx="1759825" cy="621450"/>
            </a:xfrm>
            <a:custGeom>
              <a:rect b="b" l="l" r="r" t="t"/>
              <a:pathLst>
                <a:path extrusionOk="0" h="24858" w="70393">
                  <a:moveTo>
                    <a:pt x="0" y="0"/>
                  </a:moveTo>
                  <a:lnTo>
                    <a:pt x="0" y="24858"/>
                  </a:lnTo>
                  <a:lnTo>
                    <a:pt x="70392" y="24858"/>
                  </a:lnTo>
                  <a:lnTo>
                    <a:pt x="70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58" name="Google Shape;1558;p126"/>
            <p:cNvSpPr/>
            <p:nvPr/>
          </p:nvSpPr>
          <p:spPr>
            <a:xfrm>
              <a:off x="4251400" y="3107225"/>
              <a:ext cx="615650" cy="615675"/>
            </a:xfrm>
            <a:custGeom>
              <a:rect b="b" l="l" r="r" t="t"/>
              <a:pathLst>
                <a:path extrusionOk="0" h="24627" w="24626">
                  <a:moveTo>
                    <a:pt x="0" y="1"/>
                  </a:moveTo>
                  <a:lnTo>
                    <a:pt x="0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59" name="Google Shape;1559;p126"/>
            <p:cNvSpPr/>
            <p:nvPr/>
          </p:nvSpPr>
          <p:spPr>
            <a:xfrm>
              <a:off x="4454675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560" name="Google Shape;1560;p126"/>
          <p:cNvGrpSpPr/>
          <p:nvPr/>
        </p:nvGrpSpPr>
        <p:grpSpPr>
          <a:xfrm>
            <a:off x="725577" y="323039"/>
            <a:ext cx="149940" cy="118971"/>
            <a:chOff x="4062602" y="323039"/>
            <a:chExt cx="149940" cy="118971"/>
          </a:xfrm>
        </p:grpSpPr>
        <p:sp>
          <p:nvSpPr>
            <p:cNvPr id="1561" name="Google Shape;1561;p126"/>
            <p:cNvSpPr/>
            <p:nvPr/>
          </p:nvSpPr>
          <p:spPr>
            <a:xfrm>
              <a:off x="4062602" y="323039"/>
              <a:ext cx="37661" cy="37661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62" name="Google Shape;1562;p126"/>
            <p:cNvSpPr/>
            <p:nvPr/>
          </p:nvSpPr>
          <p:spPr>
            <a:xfrm>
              <a:off x="4174877" y="323039"/>
              <a:ext cx="37661" cy="37661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563" name="Google Shape;1563;p126"/>
            <p:cNvSpPr/>
            <p:nvPr/>
          </p:nvSpPr>
          <p:spPr>
            <a:xfrm>
              <a:off x="4062605" y="404350"/>
              <a:ext cx="149937" cy="37660"/>
            </a:xfrm>
            <a:custGeom>
              <a:rect b="b" l="l" r="r" t="t"/>
              <a:pathLst>
                <a:path extrusionOk="0" h="24858" w="70393">
                  <a:moveTo>
                    <a:pt x="0" y="0"/>
                  </a:moveTo>
                  <a:lnTo>
                    <a:pt x="0" y="24858"/>
                  </a:lnTo>
                  <a:lnTo>
                    <a:pt x="70392" y="24858"/>
                  </a:lnTo>
                  <a:lnTo>
                    <a:pt x="70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1564" name="Google Shape;1564;p126"/>
          <p:cNvSpPr txBox="1"/>
          <p:nvPr>
            <p:ph idx="5" type="body"/>
          </p:nvPr>
        </p:nvSpPr>
        <p:spPr>
          <a:xfrm>
            <a:off x="364813" y="3126450"/>
            <a:ext cx="2471700" cy="16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pace Grotesk"/>
              <a:buChar char="■"/>
              <a:defRPr sz="1000"/>
            </a:lvl9pPr>
          </a:lstStyle>
          <a:p/>
        </p:txBody>
      </p:sp>
      <p:sp>
        <p:nvSpPr>
          <p:cNvPr id="1565" name="Google Shape;1565;p126"/>
          <p:cNvSpPr txBox="1"/>
          <p:nvPr>
            <p:ph idx="6" type="body"/>
          </p:nvPr>
        </p:nvSpPr>
        <p:spPr>
          <a:xfrm>
            <a:off x="3320475" y="3126450"/>
            <a:ext cx="2471700" cy="16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pace Grotesk"/>
              <a:buChar char="■"/>
              <a:defRPr sz="1000"/>
            </a:lvl9pPr>
          </a:lstStyle>
          <a:p/>
        </p:txBody>
      </p:sp>
      <p:sp>
        <p:nvSpPr>
          <p:cNvPr id="1566" name="Google Shape;1566;p126"/>
          <p:cNvSpPr txBox="1"/>
          <p:nvPr>
            <p:ph idx="7" type="body"/>
          </p:nvPr>
        </p:nvSpPr>
        <p:spPr>
          <a:xfrm>
            <a:off x="6273125" y="3126453"/>
            <a:ext cx="2443500" cy="16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pace Grotesk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pace Grotesk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8">
          <p15:clr>
            <a:srgbClr val="E46962"/>
          </p15:clr>
        </p15:guide>
        <p15:guide id="2" orient="horz" pos="468">
          <p15:clr>
            <a:srgbClr val="E46962"/>
          </p15:clr>
        </p15:guide>
        <p15:guide id="3" orient="horz" pos="3081">
          <p15:clr>
            <a:srgbClr val="E46962"/>
          </p15:clr>
        </p15:guide>
        <p15:guide id="4" pos="5601">
          <p15:clr>
            <a:srgbClr val="E46962"/>
          </p15:clr>
        </p15:guide>
        <p15:guide id="5" pos="5292">
          <p15:clr>
            <a:srgbClr val="E46962"/>
          </p15:clr>
        </p15:guide>
        <p15:guide id="6" orient="horz" pos="159">
          <p15:clr>
            <a:srgbClr val="E46962"/>
          </p15:clr>
        </p15:guide>
        <p15:guide id="7" orient="horz" pos="2772">
          <p15:clr>
            <a:srgbClr val="E46962"/>
          </p15:clr>
        </p15:guide>
        <p15:guide id="8" pos="159">
          <p15:clr>
            <a:srgbClr val="E46962"/>
          </p15:clr>
        </p15:guide>
        <p15:guide id="9" pos="2268">
          <p15:clr>
            <a:srgbClr val="E46962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">
    <p:bg>
      <p:bgPr>
        <a:solidFill>
          <a:schemeClr val="dk1"/>
        </a:solidFill>
      </p:bgPr>
    </p:bg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p127"/>
          <p:cNvSpPr txBox="1"/>
          <p:nvPr>
            <p:ph type="title"/>
          </p:nvPr>
        </p:nvSpPr>
        <p:spPr>
          <a:xfrm>
            <a:off x="221375" y="223900"/>
            <a:ext cx="6668100" cy="46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Space Grotesk"/>
              <a:buNone/>
              <a:defRPr sz="35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None/>
              <a:defRPr sz="3900">
                <a:solidFill>
                  <a:schemeClr val="lt2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None/>
              <a:defRPr sz="3900">
                <a:solidFill>
                  <a:schemeClr val="lt2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None/>
              <a:defRPr sz="3900">
                <a:solidFill>
                  <a:schemeClr val="lt2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None/>
              <a:defRPr sz="3900">
                <a:solidFill>
                  <a:schemeClr val="lt2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None/>
              <a:defRPr sz="3900">
                <a:solidFill>
                  <a:schemeClr val="lt2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None/>
              <a:defRPr sz="3900">
                <a:solidFill>
                  <a:schemeClr val="lt2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None/>
              <a:defRPr sz="3900">
                <a:solidFill>
                  <a:schemeClr val="lt2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None/>
              <a:defRPr sz="3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69" name="Google Shape;1569;p127"/>
          <p:cNvSpPr txBox="1"/>
          <p:nvPr>
            <p:ph idx="1" type="body"/>
          </p:nvPr>
        </p:nvSpPr>
        <p:spPr>
          <a:xfrm>
            <a:off x="6197276" y="2370325"/>
            <a:ext cx="2416800" cy="252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570" name="Google Shape;1570;p127"/>
          <p:cNvSpPr txBox="1"/>
          <p:nvPr>
            <p:ph idx="2" type="subTitle"/>
          </p:nvPr>
        </p:nvSpPr>
        <p:spPr>
          <a:xfrm>
            <a:off x="3311200" y="1593874"/>
            <a:ext cx="2057700" cy="234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571" name="Google Shape;1571;p127"/>
          <p:cNvSpPr txBox="1"/>
          <p:nvPr>
            <p:ph idx="3" type="subTitle"/>
          </p:nvPr>
        </p:nvSpPr>
        <p:spPr>
          <a:xfrm>
            <a:off x="6294303" y="1593874"/>
            <a:ext cx="2034600" cy="234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572" name="Google Shape;1572;p127"/>
          <p:cNvSpPr txBox="1"/>
          <p:nvPr>
            <p:ph idx="4" type="subTitle"/>
          </p:nvPr>
        </p:nvSpPr>
        <p:spPr>
          <a:xfrm>
            <a:off x="252600" y="809250"/>
            <a:ext cx="2801700" cy="92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573" name="Google Shape;1573;p127"/>
          <p:cNvSpPr txBox="1"/>
          <p:nvPr>
            <p:ph idx="5" type="body"/>
          </p:nvPr>
        </p:nvSpPr>
        <p:spPr>
          <a:xfrm>
            <a:off x="3224231" y="2370325"/>
            <a:ext cx="2416800" cy="252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●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pace Grotesk Medium"/>
              <a:buChar char="○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pace Grotesk Medium"/>
              <a:buChar char="■"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574" name="Google Shape;1574;p127"/>
          <p:cNvSpPr txBox="1"/>
          <p:nvPr>
            <p:ph idx="6" type="body"/>
          </p:nvPr>
        </p:nvSpPr>
        <p:spPr>
          <a:xfrm>
            <a:off x="252600" y="2370325"/>
            <a:ext cx="2187000" cy="646200"/>
          </a:xfrm>
          <a:prstGeom prst="rect">
            <a:avLst/>
          </a:prstGeom>
        </p:spPr>
        <p:txBody>
          <a:bodyPr anchorCtr="0" anchor="t" bIns="90000" lIns="0" spcFirstLastPara="1" rIns="0" wrap="square" tIns="0">
            <a:noAutofit/>
          </a:bodyPr>
          <a:lstStyle>
            <a:lvl1pPr indent="-3238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Char char="●"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indent="-323850" lvl="1" marL="914400">
              <a:spcBef>
                <a:spcPts val="800"/>
              </a:spcBef>
              <a:spcAft>
                <a:spcPts val="0"/>
              </a:spcAft>
              <a:buSzPts val="1500"/>
              <a:buFont typeface="Space Grotesk Medium"/>
              <a:buChar char="○"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indent="-323850" lvl="2" marL="1371600">
              <a:spcBef>
                <a:spcPts val="800"/>
              </a:spcBef>
              <a:spcAft>
                <a:spcPts val="0"/>
              </a:spcAft>
              <a:buSzPts val="1500"/>
              <a:buFont typeface="Space Grotesk Medium"/>
              <a:buChar char="■"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indent="-323850" lvl="3" marL="1828800">
              <a:spcBef>
                <a:spcPts val="800"/>
              </a:spcBef>
              <a:spcAft>
                <a:spcPts val="0"/>
              </a:spcAft>
              <a:buSzPts val="1500"/>
              <a:buFont typeface="Space Grotesk Medium"/>
              <a:buChar char="●"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indent="-323850" lvl="4" marL="2286000">
              <a:spcBef>
                <a:spcPts val="800"/>
              </a:spcBef>
              <a:spcAft>
                <a:spcPts val="0"/>
              </a:spcAft>
              <a:buSzPts val="1500"/>
              <a:buFont typeface="Space Grotesk Medium"/>
              <a:buChar char="○"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indent="-323850" lvl="5" marL="2743200">
              <a:spcBef>
                <a:spcPts val="800"/>
              </a:spcBef>
              <a:spcAft>
                <a:spcPts val="0"/>
              </a:spcAft>
              <a:buSzPts val="1500"/>
              <a:buFont typeface="Space Grotesk Medium"/>
              <a:buChar char="■"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indent="-323850" lvl="6" marL="3200400">
              <a:spcBef>
                <a:spcPts val="800"/>
              </a:spcBef>
              <a:spcAft>
                <a:spcPts val="0"/>
              </a:spcAft>
              <a:buSzPts val="1500"/>
              <a:buFont typeface="Space Grotesk Medium"/>
              <a:buChar char="●"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indent="-323850" lvl="7" marL="3657600">
              <a:spcBef>
                <a:spcPts val="800"/>
              </a:spcBef>
              <a:spcAft>
                <a:spcPts val="0"/>
              </a:spcAft>
              <a:buSzPts val="1500"/>
              <a:buFont typeface="Space Grotesk Medium"/>
              <a:buChar char="○"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indent="-323850" lvl="8" marL="4114800">
              <a:spcBef>
                <a:spcPts val="800"/>
              </a:spcBef>
              <a:spcAft>
                <a:spcPts val="800"/>
              </a:spcAft>
              <a:buSzPts val="1500"/>
              <a:buFont typeface="Space Grotesk Medium"/>
              <a:buChar char="■"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575" name="Google Shape;1575;p127"/>
          <p:cNvSpPr txBox="1"/>
          <p:nvPr>
            <p:ph idx="7" type="body"/>
          </p:nvPr>
        </p:nvSpPr>
        <p:spPr>
          <a:xfrm>
            <a:off x="252600" y="3039157"/>
            <a:ext cx="2118600" cy="876300"/>
          </a:xfrm>
          <a:prstGeom prst="rect">
            <a:avLst/>
          </a:prstGeom>
        </p:spPr>
        <p:txBody>
          <a:bodyPr anchorCtr="0" anchor="t" bIns="9000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68">
          <p15:clr>
            <a:srgbClr val="E46962"/>
          </p15:clr>
        </p15:guide>
        <p15:guide id="2" pos="468">
          <p15:clr>
            <a:srgbClr val="E46962"/>
          </p15:clr>
        </p15:guide>
        <p15:guide id="3" pos="5601">
          <p15:clr>
            <a:srgbClr val="E46962"/>
          </p15:clr>
        </p15:guide>
        <p15:guide id="4" orient="horz" pos="3081">
          <p15:clr>
            <a:srgbClr val="E46962"/>
          </p15:clr>
        </p15:guide>
        <p15:guide id="5" pos="159">
          <p15:clr>
            <a:srgbClr val="E46962"/>
          </p15:clr>
        </p15:guide>
        <p15:guide id="6" pos="5292">
          <p15:clr>
            <a:srgbClr val="E46962"/>
          </p15:clr>
        </p15:guide>
        <p15:guide id="7" orient="horz" pos="2772">
          <p15:clr>
            <a:srgbClr val="E46962"/>
          </p15:clr>
        </p15:guide>
        <p15:guide id="8" orient="horz" pos="159">
          <p15:clr>
            <a:srgbClr val="E46962"/>
          </p15:clr>
        </p15:guide>
        <p15:guide id="9" orient="horz" pos="598">
          <p15:clr>
            <a:srgbClr val="E46962"/>
          </p15:clr>
        </p15:guide>
      </p15:sldGuideLst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ngo">
  <p:cSld name="BLANK_1_1_1_1_1_1_1_1_1_1_1_1_1_1_2_1_2">
    <p:bg>
      <p:bgPr>
        <a:solidFill>
          <a:schemeClr val="dk1"/>
        </a:solidFill>
      </p:bgPr>
    </p:bg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128"/>
          <p:cNvSpPr txBox="1"/>
          <p:nvPr>
            <p:ph idx="1" type="subTitle"/>
          </p:nvPr>
        </p:nvSpPr>
        <p:spPr>
          <a:xfrm>
            <a:off x="252600" y="809250"/>
            <a:ext cx="2801700" cy="92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 Medium"/>
              <a:buNone/>
              <a:defRPr sz="10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578" name="Google Shape;1578;p128"/>
          <p:cNvSpPr txBox="1"/>
          <p:nvPr>
            <p:ph idx="2" type="subTitle"/>
          </p:nvPr>
        </p:nvSpPr>
        <p:spPr>
          <a:xfrm>
            <a:off x="252600" y="2831039"/>
            <a:ext cx="2734200" cy="49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highlight>
                  <a:schemeClr val="lt2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pace Grotesk Medium"/>
              <a:buNone/>
              <a:defRPr sz="1500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pace Grotesk Medium"/>
              <a:buNone/>
              <a:defRPr sz="1500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pace Grotesk Medium"/>
              <a:buNone/>
              <a:defRPr sz="1500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pace Grotesk Medium"/>
              <a:buNone/>
              <a:defRPr sz="1500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pace Grotesk Medium"/>
              <a:buNone/>
              <a:defRPr sz="1500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pace Grotesk Medium"/>
              <a:buNone/>
              <a:defRPr sz="1500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pace Grotesk Medium"/>
              <a:buNone/>
              <a:defRPr sz="1500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pace Grotesk Medium"/>
              <a:buNone/>
              <a:defRPr sz="1500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579" name="Google Shape;1579;p128"/>
          <p:cNvSpPr txBox="1"/>
          <p:nvPr>
            <p:ph type="title"/>
          </p:nvPr>
        </p:nvSpPr>
        <p:spPr>
          <a:xfrm>
            <a:off x="7520025" y="949950"/>
            <a:ext cx="8469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9pPr>
          </a:lstStyle>
          <a:p/>
        </p:txBody>
      </p:sp>
      <p:sp>
        <p:nvSpPr>
          <p:cNvPr id="1580" name="Google Shape;1580;p128"/>
          <p:cNvSpPr txBox="1"/>
          <p:nvPr>
            <p:ph idx="3" type="title"/>
          </p:nvPr>
        </p:nvSpPr>
        <p:spPr>
          <a:xfrm>
            <a:off x="4390704" y="2378650"/>
            <a:ext cx="8469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9pPr>
          </a:lstStyle>
          <a:p/>
        </p:txBody>
      </p:sp>
      <p:sp>
        <p:nvSpPr>
          <p:cNvPr id="1581" name="Google Shape;1581;p128"/>
          <p:cNvSpPr txBox="1"/>
          <p:nvPr>
            <p:ph idx="4" type="title"/>
          </p:nvPr>
        </p:nvSpPr>
        <p:spPr>
          <a:xfrm>
            <a:off x="5919225" y="2264275"/>
            <a:ext cx="8469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9pPr>
          </a:lstStyle>
          <a:p/>
        </p:txBody>
      </p:sp>
      <p:sp>
        <p:nvSpPr>
          <p:cNvPr id="1582" name="Google Shape;1582;p128"/>
          <p:cNvSpPr txBox="1"/>
          <p:nvPr>
            <p:ph idx="5" type="title"/>
          </p:nvPr>
        </p:nvSpPr>
        <p:spPr>
          <a:xfrm>
            <a:off x="7251700" y="2378650"/>
            <a:ext cx="8469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accen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9pPr>
          </a:lstStyle>
          <a:p/>
        </p:txBody>
      </p:sp>
      <p:sp>
        <p:nvSpPr>
          <p:cNvPr id="1583" name="Google Shape;1583;p128"/>
          <p:cNvSpPr txBox="1"/>
          <p:nvPr>
            <p:ph idx="6" type="title"/>
          </p:nvPr>
        </p:nvSpPr>
        <p:spPr>
          <a:xfrm>
            <a:off x="4390704" y="3906725"/>
            <a:ext cx="8469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accen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84" name="Google Shape;1584;p128"/>
          <p:cNvSpPr txBox="1"/>
          <p:nvPr>
            <p:ph idx="7" type="title"/>
          </p:nvPr>
        </p:nvSpPr>
        <p:spPr>
          <a:xfrm>
            <a:off x="5919225" y="3768600"/>
            <a:ext cx="8469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9pPr>
          </a:lstStyle>
          <a:p/>
        </p:txBody>
      </p:sp>
      <p:sp>
        <p:nvSpPr>
          <p:cNvPr id="1585" name="Google Shape;1585;p128"/>
          <p:cNvSpPr txBox="1"/>
          <p:nvPr>
            <p:ph idx="8" type="title"/>
          </p:nvPr>
        </p:nvSpPr>
        <p:spPr>
          <a:xfrm>
            <a:off x="7520025" y="3641175"/>
            <a:ext cx="8469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9pPr>
          </a:lstStyle>
          <a:p/>
        </p:txBody>
      </p:sp>
      <p:sp>
        <p:nvSpPr>
          <p:cNvPr id="1586" name="Google Shape;1586;p128"/>
          <p:cNvSpPr txBox="1"/>
          <p:nvPr>
            <p:ph idx="9" type="title"/>
          </p:nvPr>
        </p:nvSpPr>
        <p:spPr>
          <a:xfrm>
            <a:off x="4390704" y="898075"/>
            <a:ext cx="8469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/>
            </a:lvl9pPr>
          </a:lstStyle>
          <a:p/>
        </p:txBody>
      </p:sp>
      <p:sp>
        <p:nvSpPr>
          <p:cNvPr id="1587" name="Google Shape;1587;p128"/>
          <p:cNvSpPr txBox="1"/>
          <p:nvPr>
            <p:ph idx="13" type="title"/>
          </p:nvPr>
        </p:nvSpPr>
        <p:spPr>
          <a:xfrm>
            <a:off x="5992500" y="977450"/>
            <a:ext cx="8469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88" name="Google Shape;1588;p128"/>
          <p:cNvSpPr txBox="1"/>
          <p:nvPr>
            <p:ph idx="14" type="title"/>
          </p:nvPr>
        </p:nvSpPr>
        <p:spPr>
          <a:xfrm>
            <a:off x="257707" y="3448488"/>
            <a:ext cx="943500" cy="416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89" name="Google Shape;1589;p128"/>
          <p:cNvSpPr txBox="1"/>
          <p:nvPr>
            <p:ph idx="15" type="title"/>
          </p:nvPr>
        </p:nvSpPr>
        <p:spPr>
          <a:xfrm>
            <a:off x="257707" y="3961275"/>
            <a:ext cx="943500" cy="416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90" name="Google Shape;1590;p128"/>
          <p:cNvSpPr txBox="1"/>
          <p:nvPr>
            <p:ph idx="16" type="title"/>
          </p:nvPr>
        </p:nvSpPr>
        <p:spPr>
          <a:xfrm>
            <a:off x="1311836" y="3961287"/>
            <a:ext cx="943500" cy="416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91" name="Google Shape;1591;p128"/>
          <p:cNvSpPr txBox="1"/>
          <p:nvPr>
            <p:ph idx="17" type="title"/>
          </p:nvPr>
        </p:nvSpPr>
        <p:spPr>
          <a:xfrm>
            <a:off x="2365953" y="3961287"/>
            <a:ext cx="943500" cy="416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92" name="Google Shape;1592;p128"/>
          <p:cNvSpPr txBox="1"/>
          <p:nvPr>
            <p:ph idx="18" type="title"/>
          </p:nvPr>
        </p:nvSpPr>
        <p:spPr>
          <a:xfrm>
            <a:off x="257707" y="4474062"/>
            <a:ext cx="943500" cy="416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93" name="Google Shape;1593;p128"/>
          <p:cNvSpPr txBox="1"/>
          <p:nvPr>
            <p:ph idx="19" type="title"/>
          </p:nvPr>
        </p:nvSpPr>
        <p:spPr>
          <a:xfrm>
            <a:off x="1311836" y="4474074"/>
            <a:ext cx="943500" cy="416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94" name="Google Shape;1594;p128"/>
          <p:cNvSpPr txBox="1"/>
          <p:nvPr>
            <p:ph idx="20" type="title"/>
          </p:nvPr>
        </p:nvSpPr>
        <p:spPr>
          <a:xfrm>
            <a:off x="2365953" y="4474074"/>
            <a:ext cx="943500" cy="416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95" name="Google Shape;1595;p128"/>
          <p:cNvSpPr txBox="1"/>
          <p:nvPr>
            <p:ph idx="21" type="title"/>
          </p:nvPr>
        </p:nvSpPr>
        <p:spPr>
          <a:xfrm>
            <a:off x="1313187" y="3448500"/>
            <a:ext cx="943500" cy="416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96" name="Google Shape;1596;p128"/>
          <p:cNvSpPr txBox="1"/>
          <p:nvPr>
            <p:ph idx="22" type="title"/>
          </p:nvPr>
        </p:nvSpPr>
        <p:spPr>
          <a:xfrm>
            <a:off x="2365953" y="3448500"/>
            <a:ext cx="943500" cy="416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97" name="Google Shape;1597;p128"/>
          <p:cNvSpPr txBox="1"/>
          <p:nvPr>
            <p:ph idx="23" type="title"/>
          </p:nvPr>
        </p:nvSpPr>
        <p:spPr>
          <a:xfrm>
            <a:off x="216300" y="226194"/>
            <a:ext cx="4216200" cy="41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Space Grotesk"/>
              <a:buNone/>
              <a:defRPr sz="35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Space Grotesk Medium"/>
              <a:buNone/>
              <a:defRPr sz="3900">
                <a:solidFill>
                  <a:schemeClr val="accent5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Space Grotesk Medium"/>
              <a:buNone/>
              <a:defRPr sz="3900">
                <a:solidFill>
                  <a:schemeClr val="accent5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Space Grotesk Medium"/>
              <a:buNone/>
              <a:defRPr sz="3900">
                <a:solidFill>
                  <a:schemeClr val="accent5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Space Grotesk Medium"/>
              <a:buNone/>
              <a:defRPr sz="3900">
                <a:solidFill>
                  <a:schemeClr val="accent5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Space Grotesk Medium"/>
              <a:buNone/>
              <a:defRPr sz="3900">
                <a:solidFill>
                  <a:schemeClr val="accent5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Space Grotesk Medium"/>
              <a:buNone/>
              <a:defRPr sz="3900">
                <a:solidFill>
                  <a:schemeClr val="accent5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Space Grotesk Medium"/>
              <a:buNone/>
              <a:defRPr sz="3900">
                <a:solidFill>
                  <a:schemeClr val="accent5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900"/>
              <a:buFont typeface="Space Grotesk Medium"/>
              <a:buNone/>
              <a:defRPr sz="39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8">
          <p15:clr>
            <a:srgbClr val="E46962"/>
          </p15:clr>
        </p15:guide>
        <p15:guide id="2" orient="horz" pos="468">
          <p15:clr>
            <a:srgbClr val="E46962"/>
          </p15:clr>
        </p15:guide>
        <p15:guide id="3" orient="horz" pos="3081">
          <p15:clr>
            <a:srgbClr val="E46962"/>
          </p15:clr>
        </p15:guide>
        <p15:guide id="4" pos="5601">
          <p15:clr>
            <a:srgbClr val="E46962"/>
          </p15:clr>
        </p15:guide>
        <p15:guide id="5" pos="5292">
          <p15:clr>
            <a:srgbClr val="E46962"/>
          </p15:clr>
        </p15:guide>
        <p15:guide id="6" orient="horz" pos="159">
          <p15:clr>
            <a:srgbClr val="E46962"/>
          </p15:clr>
        </p15:guide>
        <p15:guide id="7" orient="horz" pos="2772">
          <p15:clr>
            <a:srgbClr val="E46962"/>
          </p15:clr>
        </p15:guide>
        <p15:guide id="8" pos="159">
          <p15:clr>
            <a:srgbClr val="E46962"/>
          </p15:clr>
        </p15:guide>
        <p15:guide id="9" pos="2268">
          <p15:clr>
            <a:srgbClr val="E46962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p">
  <p:cSld name="BLANK_1_1_1_1_1_1_1_1_1_1_1_1_1_1_1_1_2">
    <p:bg>
      <p:bgPr>
        <a:solidFill>
          <a:schemeClr val="dk1"/>
        </a:solidFill>
      </p:bgPr>
    </p:bg>
    <p:spTree>
      <p:nvGrpSpPr>
        <p:cNvPr id="1598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129"/>
          <p:cNvSpPr txBox="1"/>
          <p:nvPr>
            <p:ph type="title"/>
          </p:nvPr>
        </p:nvSpPr>
        <p:spPr>
          <a:xfrm>
            <a:off x="236975" y="4424350"/>
            <a:ext cx="4213800" cy="54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accent5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accent5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accent5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accent5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accent5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accent5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accent5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accent5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600" name="Google Shape;1600;p129"/>
          <p:cNvSpPr txBox="1"/>
          <p:nvPr>
            <p:ph idx="1" type="subTitle"/>
          </p:nvPr>
        </p:nvSpPr>
        <p:spPr>
          <a:xfrm>
            <a:off x="6248450" y="4424346"/>
            <a:ext cx="2847300" cy="466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highlight>
                  <a:schemeClr val="accent2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highlight>
                  <a:schemeClr val="accent2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highlight>
                  <a:schemeClr val="accent2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highlight>
                  <a:schemeClr val="accent2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highlight>
                  <a:schemeClr val="accent2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highlight>
                  <a:schemeClr val="accent2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highlight>
                  <a:schemeClr val="accent2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Space Grotesk Medium"/>
              <a:buNone/>
              <a:defRPr sz="1500">
                <a:solidFill>
                  <a:schemeClr val="lt2"/>
                </a:solidFill>
                <a:highlight>
                  <a:schemeClr val="accent2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601" name="Google Shape;1601;p129"/>
          <p:cNvSpPr txBox="1"/>
          <p:nvPr>
            <p:ph idx="2" type="subTitle"/>
          </p:nvPr>
        </p:nvSpPr>
        <p:spPr>
          <a:xfrm>
            <a:off x="241825" y="2738350"/>
            <a:ext cx="1869600" cy="160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"/>
              <a:buNone/>
              <a:defRPr sz="10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"/>
              <a:buNone/>
              <a:defRPr sz="10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"/>
              <a:buNone/>
              <a:defRPr sz="10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"/>
              <a:buNone/>
              <a:defRPr sz="10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"/>
              <a:buNone/>
              <a:defRPr sz="10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"/>
              <a:buNone/>
              <a:defRPr sz="10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"/>
              <a:buNone/>
              <a:defRPr sz="10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"/>
              <a:buNone/>
              <a:defRPr sz="10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Space Grotesk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602" name="Google Shape;1602;p129"/>
          <p:cNvGrpSpPr/>
          <p:nvPr/>
        </p:nvGrpSpPr>
        <p:grpSpPr>
          <a:xfrm>
            <a:off x="925470" y="348801"/>
            <a:ext cx="7293054" cy="3993059"/>
            <a:chOff x="238125" y="713000"/>
            <a:chExt cx="7143750" cy="4289000"/>
          </a:xfrm>
        </p:grpSpPr>
        <p:sp>
          <p:nvSpPr>
            <p:cNvPr id="1603" name="Google Shape;1603;p129"/>
            <p:cNvSpPr/>
            <p:nvPr/>
          </p:nvSpPr>
          <p:spPr>
            <a:xfrm>
              <a:off x="1952625" y="3233400"/>
              <a:ext cx="950200" cy="1768600"/>
            </a:xfrm>
            <a:custGeom>
              <a:rect b="b" l="l" r="r" t="t"/>
              <a:pathLst>
                <a:path extrusionOk="0" h="70744" w="38008">
                  <a:moveTo>
                    <a:pt x="0" y="0"/>
                  </a:moveTo>
                  <a:lnTo>
                    <a:pt x="0" y="3607"/>
                  </a:lnTo>
                  <a:lnTo>
                    <a:pt x="3718" y="3607"/>
                  </a:lnTo>
                  <a:lnTo>
                    <a:pt x="3718" y="11153"/>
                  </a:lnTo>
                  <a:lnTo>
                    <a:pt x="0" y="11153"/>
                  </a:lnTo>
                  <a:lnTo>
                    <a:pt x="0" y="18533"/>
                  </a:lnTo>
                  <a:lnTo>
                    <a:pt x="3773" y="18533"/>
                  </a:lnTo>
                  <a:lnTo>
                    <a:pt x="3773" y="25968"/>
                  </a:lnTo>
                  <a:lnTo>
                    <a:pt x="7602" y="25968"/>
                  </a:lnTo>
                  <a:lnTo>
                    <a:pt x="7602" y="29741"/>
                  </a:lnTo>
                  <a:lnTo>
                    <a:pt x="11375" y="29741"/>
                  </a:lnTo>
                  <a:lnTo>
                    <a:pt x="11375" y="33513"/>
                  </a:lnTo>
                  <a:lnTo>
                    <a:pt x="11375" y="37286"/>
                  </a:lnTo>
                  <a:lnTo>
                    <a:pt x="7602" y="37286"/>
                  </a:lnTo>
                  <a:lnTo>
                    <a:pt x="7602" y="70744"/>
                  </a:lnTo>
                  <a:lnTo>
                    <a:pt x="11375" y="70744"/>
                  </a:lnTo>
                  <a:lnTo>
                    <a:pt x="11375" y="63309"/>
                  </a:lnTo>
                  <a:lnTo>
                    <a:pt x="15203" y="63309"/>
                  </a:lnTo>
                  <a:lnTo>
                    <a:pt x="15203" y="52101"/>
                  </a:lnTo>
                  <a:lnTo>
                    <a:pt x="22805" y="52101"/>
                  </a:lnTo>
                  <a:lnTo>
                    <a:pt x="22805" y="44611"/>
                  </a:lnTo>
                  <a:lnTo>
                    <a:pt x="26578" y="44611"/>
                  </a:lnTo>
                  <a:lnTo>
                    <a:pt x="26578" y="33458"/>
                  </a:lnTo>
                  <a:lnTo>
                    <a:pt x="34235" y="33458"/>
                  </a:lnTo>
                  <a:lnTo>
                    <a:pt x="34235" y="22250"/>
                  </a:lnTo>
                  <a:lnTo>
                    <a:pt x="38008" y="22250"/>
                  </a:lnTo>
                  <a:lnTo>
                    <a:pt x="38008" y="14815"/>
                  </a:lnTo>
                  <a:lnTo>
                    <a:pt x="34235" y="14815"/>
                  </a:lnTo>
                  <a:lnTo>
                    <a:pt x="34235" y="11153"/>
                  </a:lnTo>
                  <a:lnTo>
                    <a:pt x="26578" y="11153"/>
                  </a:lnTo>
                  <a:lnTo>
                    <a:pt x="26578" y="7380"/>
                  </a:lnTo>
                  <a:lnTo>
                    <a:pt x="22749" y="7380"/>
                  </a:lnTo>
                  <a:lnTo>
                    <a:pt x="22749" y="3607"/>
                  </a:lnTo>
                  <a:lnTo>
                    <a:pt x="18976" y="3607"/>
                  </a:lnTo>
                  <a:lnTo>
                    <a:pt x="189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04" name="Google Shape;1604;p129"/>
            <p:cNvSpPr/>
            <p:nvPr/>
          </p:nvSpPr>
          <p:spPr>
            <a:xfrm>
              <a:off x="5955875" y="3792400"/>
              <a:ext cx="756025" cy="835100"/>
            </a:xfrm>
            <a:custGeom>
              <a:rect b="b" l="l" r="r" t="t"/>
              <a:pathLst>
                <a:path extrusionOk="0" h="33404" w="30241">
                  <a:moveTo>
                    <a:pt x="11320" y="1"/>
                  </a:moveTo>
                  <a:lnTo>
                    <a:pt x="11320" y="3718"/>
                  </a:lnTo>
                  <a:lnTo>
                    <a:pt x="3719" y="3718"/>
                  </a:lnTo>
                  <a:lnTo>
                    <a:pt x="3719" y="7436"/>
                  </a:lnTo>
                  <a:lnTo>
                    <a:pt x="1" y="7436"/>
                  </a:lnTo>
                  <a:lnTo>
                    <a:pt x="1" y="25968"/>
                  </a:lnTo>
                  <a:lnTo>
                    <a:pt x="3663" y="25968"/>
                  </a:lnTo>
                  <a:lnTo>
                    <a:pt x="3663" y="22361"/>
                  </a:lnTo>
                  <a:lnTo>
                    <a:pt x="15149" y="22361"/>
                  </a:lnTo>
                  <a:lnTo>
                    <a:pt x="15149" y="26024"/>
                  </a:lnTo>
                  <a:lnTo>
                    <a:pt x="18922" y="26024"/>
                  </a:lnTo>
                  <a:lnTo>
                    <a:pt x="18922" y="29741"/>
                  </a:lnTo>
                  <a:lnTo>
                    <a:pt x="22750" y="29741"/>
                  </a:lnTo>
                  <a:lnTo>
                    <a:pt x="22750" y="33403"/>
                  </a:lnTo>
                  <a:lnTo>
                    <a:pt x="26579" y="33403"/>
                  </a:lnTo>
                  <a:lnTo>
                    <a:pt x="26579" y="22251"/>
                  </a:lnTo>
                  <a:lnTo>
                    <a:pt x="30241" y="22251"/>
                  </a:lnTo>
                  <a:lnTo>
                    <a:pt x="30241" y="11098"/>
                  </a:lnTo>
                  <a:lnTo>
                    <a:pt x="26523" y="11098"/>
                  </a:lnTo>
                  <a:lnTo>
                    <a:pt x="26523" y="7381"/>
                  </a:lnTo>
                  <a:lnTo>
                    <a:pt x="22695" y="7381"/>
                  </a:lnTo>
                  <a:lnTo>
                    <a:pt x="22695" y="1"/>
                  </a:lnTo>
                  <a:lnTo>
                    <a:pt x="18866" y="1"/>
                  </a:lnTo>
                  <a:lnTo>
                    <a:pt x="18866" y="3663"/>
                  </a:lnTo>
                  <a:lnTo>
                    <a:pt x="15093" y="3663"/>
                  </a:lnTo>
                  <a:lnTo>
                    <a:pt x="150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05" name="Google Shape;1605;p129"/>
            <p:cNvSpPr/>
            <p:nvPr/>
          </p:nvSpPr>
          <p:spPr>
            <a:xfrm>
              <a:off x="5858775" y="3324950"/>
              <a:ext cx="283025" cy="277450"/>
            </a:xfrm>
            <a:custGeom>
              <a:rect b="b" l="l" r="r" t="t"/>
              <a:pathLst>
                <a:path extrusionOk="0" h="11098" w="11321">
                  <a:moveTo>
                    <a:pt x="3774" y="0"/>
                  </a:moveTo>
                  <a:lnTo>
                    <a:pt x="3774" y="3773"/>
                  </a:lnTo>
                  <a:lnTo>
                    <a:pt x="1" y="3773"/>
                  </a:lnTo>
                  <a:lnTo>
                    <a:pt x="1" y="11098"/>
                  </a:lnTo>
                  <a:lnTo>
                    <a:pt x="3774" y="11098"/>
                  </a:lnTo>
                  <a:lnTo>
                    <a:pt x="3774" y="7380"/>
                  </a:lnTo>
                  <a:lnTo>
                    <a:pt x="11320" y="7380"/>
                  </a:lnTo>
                  <a:lnTo>
                    <a:pt x="11320" y="3663"/>
                  </a:lnTo>
                  <a:lnTo>
                    <a:pt x="7492" y="3663"/>
                  </a:lnTo>
                  <a:lnTo>
                    <a:pt x="74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06" name="Google Shape;1606;p129"/>
            <p:cNvSpPr/>
            <p:nvPr/>
          </p:nvSpPr>
          <p:spPr>
            <a:xfrm>
              <a:off x="1762575" y="2953200"/>
              <a:ext cx="187300" cy="274675"/>
            </a:xfrm>
            <a:custGeom>
              <a:rect b="b" l="l" r="r" t="t"/>
              <a:pathLst>
                <a:path extrusionOk="0" h="10987" w="7492">
                  <a:moveTo>
                    <a:pt x="0" y="0"/>
                  </a:moveTo>
                  <a:lnTo>
                    <a:pt x="0" y="7380"/>
                  </a:lnTo>
                  <a:lnTo>
                    <a:pt x="3774" y="7380"/>
                  </a:lnTo>
                  <a:lnTo>
                    <a:pt x="3774" y="10987"/>
                  </a:lnTo>
                  <a:lnTo>
                    <a:pt x="7491" y="10987"/>
                  </a:lnTo>
                  <a:lnTo>
                    <a:pt x="7491" y="3662"/>
                  </a:lnTo>
                  <a:lnTo>
                    <a:pt x="3718" y="3662"/>
                  </a:lnTo>
                  <a:lnTo>
                    <a:pt x="3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07" name="Google Shape;1607;p129"/>
            <p:cNvSpPr/>
            <p:nvPr/>
          </p:nvSpPr>
          <p:spPr>
            <a:xfrm>
              <a:off x="6716050" y="1832400"/>
              <a:ext cx="187275" cy="277450"/>
            </a:xfrm>
            <a:custGeom>
              <a:rect b="b" l="l" r="r" t="t"/>
              <a:pathLst>
                <a:path extrusionOk="0" h="11098" w="7491">
                  <a:moveTo>
                    <a:pt x="3773" y="0"/>
                  </a:moveTo>
                  <a:lnTo>
                    <a:pt x="3773" y="3773"/>
                  </a:lnTo>
                  <a:lnTo>
                    <a:pt x="0" y="3773"/>
                  </a:lnTo>
                  <a:lnTo>
                    <a:pt x="0" y="11098"/>
                  </a:lnTo>
                  <a:lnTo>
                    <a:pt x="3718" y="11098"/>
                  </a:lnTo>
                  <a:lnTo>
                    <a:pt x="3718" y="7380"/>
                  </a:lnTo>
                  <a:lnTo>
                    <a:pt x="7491" y="7380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08" name="Google Shape;1608;p129"/>
            <p:cNvSpPr/>
            <p:nvPr/>
          </p:nvSpPr>
          <p:spPr>
            <a:xfrm>
              <a:off x="4524375" y="3886725"/>
              <a:ext cx="91575" cy="274700"/>
            </a:xfrm>
            <a:custGeom>
              <a:rect b="b" l="l" r="r" t="t"/>
              <a:pathLst>
                <a:path extrusionOk="0" h="10988" w="3663">
                  <a:moveTo>
                    <a:pt x="0" y="1"/>
                  </a:moveTo>
                  <a:lnTo>
                    <a:pt x="0" y="10987"/>
                  </a:lnTo>
                  <a:lnTo>
                    <a:pt x="3662" y="10987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09" name="Google Shape;1609;p129"/>
            <p:cNvSpPr/>
            <p:nvPr/>
          </p:nvSpPr>
          <p:spPr>
            <a:xfrm>
              <a:off x="5477325" y="807300"/>
              <a:ext cx="187300" cy="181750"/>
            </a:xfrm>
            <a:custGeom>
              <a:rect b="b" l="l" r="r" t="t"/>
              <a:pathLst>
                <a:path extrusionOk="0" h="7270" w="7492">
                  <a:moveTo>
                    <a:pt x="1" y="1"/>
                  </a:moveTo>
                  <a:lnTo>
                    <a:pt x="1" y="7270"/>
                  </a:lnTo>
                  <a:lnTo>
                    <a:pt x="7491" y="7270"/>
                  </a:lnTo>
                  <a:lnTo>
                    <a:pt x="7491" y="3608"/>
                  </a:lnTo>
                  <a:lnTo>
                    <a:pt x="3718" y="3608"/>
                  </a:lnTo>
                  <a:lnTo>
                    <a:pt x="37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10" name="Google Shape;1610;p129"/>
            <p:cNvSpPr/>
            <p:nvPr/>
          </p:nvSpPr>
          <p:spPr>
            <a:xfrm>
              <a:off x="1951225" y="2765925"/>
              <a:ext cx="94350" cy="183150"/>
            </a:xfrm>
            <a:custGeom>
              <a:rect b="b" l="l" r="r" t="t"/>
              <a:pathLst>
                <a:path extrusionOk="0" h="7326" w="3774">
                  <a:moveTo>
                    <a:pt x="1" y="1"/>
                  </a:moveTo>
                  <a:lnTo>
                    <a:pt x="1" y="7325"/>
                  </a:lnTo>
                  <a:lnTo>
                    <a:pt x="3774" y="732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11" name="Google Shape;1611;p129"/>
            <p:cNvSpPr/>
            <p:nvPr/>
          </p:nvSpPr>
          <p:spPr>
            <a:xfrm>
              <a:off x="3859925" y="900250"/>
              <a:ext cx="91575" cy="183125"/>
            </a:xfrm>
            <a:custGeom>
              <a:rect b="b" l="l" r="r" t="t"/>
              <a:pathLst>
                <a:path extrusionOk="0" h="7325" w="3663">
                  <a:moveTo>
                    <a:pt x="0" y="0"/>
                  </a:moveTo>
                  <a:lnTo>
                    <a:pt x="0" y="7325"/>
                  </a:lnTo>
                  <a:lnTo>
                    <a:pt x="3552" y="7325"/>
                  </a:lnTo>
                  <a:lnTo>
                    <a:pt x="3607" y="6770"/>
                  </a:lnTo>
                  <a:lnTo>
                    <a:pt x="3663" y="5826"/>
                  </a:lnTo>
                  <a:lnTo>
                    <a:pt x="3663" y="3496"/>
                  </a:lnTo>
                  <a:lnTo>
                    <a:pt x="3607" y="1221"/>
                  </a:lnTo>
                  <a:lnTo>
                    <a:pt x="3552" y="389"/>
                  </a:lnTo>
                  <a:lnTo>
                    <a:pt x="34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12" name="Google Shape;1612;p129"/>
            <p:cNvSpPr/>
            <p:nvPr/>
          </p:nvSpPr>
          <p:spPr>
            <a:xfrm>
              <a:off x="7097500" y="4444350"/>
              <a:ext cx="92950" cy="183150"/>
            </a:xfrm>
            <a:custGeom>
              <a:rect b="b" l="l" r="r" t="t"/>
              <a:pathLst>
                <a:path extrusionOk="0" h="7326" w="3718">
                  <a:moveTo>
                    <a:pt x="1" y="1"/>
                  </a:moveTo>
                  <a:lnTo>
                    <a:pt x="1" y="7325"/>
                  </a:lnTo>
                  <a:lnTo>
                    <a:pt x="3718" y="7325"/>
                  </a:lnTo>
                  <a:lnTo>
                    <a:pt x="3718" y="5494"/>
                  </a:lnTo>
                  <a:lnTo>
                    <a:pt x="3718" y="3663"/>
                  </a:lnTo>
                  <a:lnTo>
                    <a:pt x="3718" y="1832"/>
                  </a:lnTo>
                  <a:lnTo>
                    <a:pt x="3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13" name="Google Shape;1613;p129"/>
            <p:cNvSpPr/>
            <p:nvPr/>
          </p:nvSpPr>
          <p:spPr>
            <a:xfrm>
              <a:off x="3477075" y="1832400"/>
              <a:ext cx="91575" cy="184525"/>
            </a:xfrm>
            <a:custGeom>
              <a:rect b="b" l="l" r="r" t="t"/>
              <a:pathLst>
                <a:path extrusionOk="0" h="7381" w="3663">
                  <a:moveTo>
                    <a:pt x="1" y="0"/>
                  </a:moveTo>
                  <a:lnTo>
                    <a:pt x="1" y="7380"/>
                  </a:lnTo>
                  <a:lnTo>
                    <a:pt x="3663" y="7380"/>
                  </a:lnTo>
                  <a:lnTo>
                    <a:pt x="36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14" name="Google Shape;1614;p129"/>
            <p:cNvSpPr/>
            <p:nvPr/>
          </p:nvSpPr>
          <p:spPr>
            <a:xfrm>
              <a:off x="3191325" y="1553575"/>
              <a:ext cx="187300" cy="88825"/>
            </a:xfrm>
            <a:custGeom>
              <a:rect b="b" l="l" r="r" t="t"/>
              <a:pathLst>
                <a:path extrusionOk="0" h="3553" w="7492">
                  <a:moveTo>
                    <a:pt x="0" y="1"/>
                  </a:moveTo>
                  <a:lnTo>
                    <a:pt x="0" y="3552"/>
                  </a:lnTo>
                  <a:lnTo>
                    <a:pt x="7491" y="3552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15" name="Google Shape;1615;p129"/>
            <p:cNvSpPr/>
            <p:nvPr/>
          </p:nvSpPr>
          <p:spPr>
            <a:xfrm>
              <a:off x="6430275" y="3605150"/>
              <a:ext cx="187300" cy="90200"/>
            </a:xfrm>
            <a:custGeom>
              <a:rect b="b" l="l" r="r" t="t"/>
              <a:pathLst>
                <a:path extrusionOk="0" h="3608" w="7492">
                  <a:moveTo>
                    <a:pt x="1" y="0"/>
                  </a:moveTo>
                  <a:lnTo>
                    <a:pt x="1" y="3607"/>
                  </a:lnTo>
                  <a:lnTo>
                    <a:pt x="7492" y="3607"/>
                  </a:lnTo>
                  <a:lnTo>
                    <a:pt x="74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16" name="Google Shape;1616;p129"/>
            <p:cNvSpPr/>
            <p:nvPr/>
          </p:nvSpPr>
          <p:spPr>
            <a:xfrm>
              <a:off x="6240250" y="3513600"/>
              <a:ext cx="187300" cy="88800"/>
            </a:xfrm>
            <a:custGeom>
              <a:rect b="b" l="l" r="r" t="t"/>
              <a:pathLst>
                <a:path extrusionOk="0" h="3552" w="7492">
                  <a:moveTo>
                    <a:pt x="0" y="0"/>
                  </a:moveTo>
                  <a:lnTo>
                    <a:pt x="0" y="3552"/>
                  </a:lnTo>
                  <a:lnTo>
                    <a:pt x="7491" y="3552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17" name="Google Shape;1617;p129"/>
            <p:cNvSpPr/>
            <p:nvPr/>
          </p:nvSpPr>
          <p:spPr>
            <a:xfrm>
              <a:off x="2142650" y="2953200"/>
              <a:ext cx="92975" cy="88800"/>
            </a:xfrm>
            <a:custGeom>
              <a:rect b="b" l="l" r="r" t="t"/>
              <a:pathLst>
                <a:path extrusionOk="0" h="3552" w="3719">
                  <a:moveTo>
                    <a:pt x="1" y="0"/>
                  </a:moveTo>
                  <a:lnTo>
                    <a:pt x="1" y="3552"/>
                  </a:lnTo>
                  <a:lnTo>
                    <a:pt x="3718" y="3552"/>
                  </a:lnTo>
                  <a:lnTo>
                    <a:pt x="3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18" name="Google Shape;1618;p129"/>
            <p:cNvSpPr/>
            <p:nvPr/>
          </p:nvSpPr>
          <p:spPr>
            <a:xfrm>
              <a:off x="4048575" y="898875"/>
              <a:ext cx="92975" cy="90175"/>
            </a:xfrm>
            <a:custGeom>
              <a:rect b="b" l="l" r="r" t="t"/>
              <a:pathLst>
                <a:path extrusionOk="0" h="3607" w="3719">
                  <a:moveTo>
                    <a:pt x="1" y="0"/>
                  </a:moveTo>
                  <a:lnTo>
                    <a:pt x="1" y="3607"/>
                  </a:lnTo>
                  <a:lnTo>
                    <a:pt x="3718" y="3607"/>
                  </a:lnTo>
                  <a:lnTo>
                    <a:pt x="3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19" name="Google Shape;1619;p129"/>
            <p:cNvSpPr/>
            <p:nvPr/>
          </p:nvSpPr>
          <p:spPr>
            <a:xfrm>
              <a:off x="5191575" y="3233400"/>
              <a:ext cx="92975" cy="88800"/>
            </a:xfrm>
            <a:custGeom>
              <a:rect b="b" l="l" r="r" t="t"/>
              <a:pathLst>
                <a:path extrusionOk="0" h="3552" w="3719">
                  <a:moveTo>
                    <a:pt x="1" y="0"/>
                  </a:moveTo>
                  <a:lnTo>
                    <a:pt x="1" y="3552"/>
                  </a:lnTo>
                  <a:lnTo>
                    <a:pt x="3718" y="3552"/>
                  </a:lnTo>
                  <a:lnTo>
                    <a:pt x="3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20" name="Google Shape;1620;p129"/>
            <p:cNvSpPr/>
            <p:nvPr/>
          </p:nvSpPr>
          <p:spPr>
            <a:xfrm>
              <a:off x="7001800" y="4631625"/>
              <a:ext cx="91575" cy="90175"/>
            </a:xfrm>
            <a:custGeom>
              <a:rect b="b" l="l" r="r" t="t"/>
              <a:pathLst>
                <a:path extrusionOk="0" h="3607" w="3663">
                  <a:moveTo>
                    <a:pt x="0" y="0"/>
                  </a:moveTo>
                  <a:lnTo>
                    <a:pt x="0" y="3607"/>
                  </a:lnTo>
                  <a:lnTo>
                    <a:pt x="3662" y="3607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21" name="Google Shape;1621;p129"/>
            <p:cNvSpPr/>
            <p:nvPr/>
          </p:nvSpPr>
          <p:spPr>
            <a:xfrm>
              <a:off x="5573025" y="3419275"/>
              <a:ext cx="91600" cy="88800"/>
            </a:xfrm>
            <a:custGeom>
              <a:rect b="b" l="l" r="r" t="t"/>
              <a:pathLst>
                <a:path extrusionOk="0" h="3552" w="3664">
                  <a:moveTo>
                    <a:pt x="1" y="0"/>
                  </a:moveTo>
                  <a:lnTo>
                    <a:pt x="1" y="3552"/>
                  </a:lnTo>
                  <a:lnTo>
                    <a:pt x="3663" y="3552"/>
                  </a:lnTo>
                  <a:lnTo>
                    <a:pt x="36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22" name="Google Shape;1622;p129"/>
            <p:cNvSpPr/>
            <p:nvPr/>
          </p:nvSpPr>
          <p:spPr>
            <a:xfrm>
              <a:off x="6240250" y="2580050"/>
              <a:ext cx="92975" cy="88825"/>
            </a:xfrm>
            <a:custGeom>
              <a:rect b="b" l="l" r="r" t="t"/>
              <a:pathLst>
                <a:path extrusionOk="0" h="3553" w="3719">
                  <a:moveTo>
                    <a:pt x="0" y="1"/>
                  </a:moveTo>
                  <a:lnTo>
                    <a:pt x="0" y="3552"/>
                  </a:lnTo>
                  <a:lnTo>
                    <a:pt x="3718" y="3552"/>
                  </a:lnTo>
                  <a:lnTo>
                    <a:pt x="37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23" name="Google Shape;1623;p129"/>
            <p:cNvSpPr/>
            <p:nvPr/>
          </p:nvSpPr>
          <p:spPr>
            <a:xfrm>
              <a:off x="3381375" y="2018275"/>
              <a:ext cx="91575" cy="90200"/>
            </a:xfrm>
            <a:custGeom>
              <a:rect b="b" l="l" r="r" t="t"/>
              <a:pathLst>
                <a:path extrusionOk="0" h="3608" w="3663">
                  <a:moveTo>
                    <a:pt x="0" y="1"/>
                  </a:moveTo>
                  <a:lnTo>
                    <a:pt x="0" y="3607"/>
                  </a:lnTo>
                  <a:lnTo>
                    <a:pt x="3662" y="3607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24" name="Google Shape;1624;p129"/>
            <p:cNvSpPr/>
            <p:nvPr/>
          </p:nvSpPr>
          <p:spPr>
            <a:xfrm>
              <a:off x="1191075" y="993175"/>
              <a:ext cx="91575" cy="90200"/>
            </a:xfrm>
            <a:custGeom>
              <a:rect b="b" l="l" r="r" t="t"/>
              <a:pathLst>
                <a:path extrusionOk="0" h="3608" w="3663">
                  <a:moveTo>
                    <a:pt x="0" y="1"/>
                  </a:moveTo>
                  <a:lnTo>
                    <a:pt x="0" y="3608"/>
                  </a:lnTo>
                  <a:lnTo>
                    <a:pt x="3663" y="3608"/>
                  </a:lnTo>
                  <a:lnTo>
                    <a:pt x="3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25" name="Google Shape;1625;p129"/>
            <p:cNvSpPr/>
            <p:nvPr/>
          </p:nvSpPr>
          <p:spPr>
            <a:xfrm>
              <a:off x="3572775" y="2019650"/>
              <a:ext cx="91600" cy="88825"/>
            </a:xfrm>
            <a:custGeom>
              <a:rect b="b" l="l" r="r" t="t"/>
              <a:pathLst>
                <a:path extrusionOk="0" h="3553" w="3664">
                  <a:moveTo>
                    <a:pt x="1" y="1"/>
                  </a:moveTo>
                  <a:lnTo>
                    <a:pt x="1" y="3552"/>
                  </a:lnTo>
                  <a:lnTo>
                    <a:pt x="3663" y="3552"/>
                  </a:lnTo>
                  <a:lnTo>
                    <a:pt x="3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26" name="Google Shape;1626;p129"/>
            <p:cNvSpPr/>
            <p:nvPr/>
          </p:nvSpPr>
          <p:spPr>
            <a:xfrm>
              <a:off x="6908850" y="3976900"/>
              <a:ext cx="88800" cy="92950"/>
            </a:xfrm>
            <a:custGeom>
              <a:rect b="b" l="l" r="r" t="t"/>
              <a:pathLst>
                <a:path extrusionOk="0" h="3718" w="3552">
                  <a:moveTo>
                    <a:pt x="833" y="1"/>
                  </a:moveTo>
                  <a:lnTo>
                    <a:pt x="0" y="56"/>
                  </a:lnTo>
                  <a:lnTo>
                    <a:pt x="0" y="3718"/>
                  </a:lnTo>
                  <a:lnTo>
                    <a:pt x="3552" y="3718"/>
                  </a:lnTo>
                  <a:lnTo>
                    <a:pt x="3552" y="56"/>
                  </a:lnTo>
                  <a:lnTo>
                    <a:pt x="17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27" name="Google Shape;1627;p129"/>
            <p:cNvSpPr/>
            <p:nvPr/>
          </p:nvSpPr>
          <p:spPr>
            <a:xfrm>
              <a:off x="4811500" y="1086125"/>
              <a:ext cx="91575" cy="90200"/>
            </a:xfrm>
            <a:custGeom>
              <a:rect b="b" l="l" r="r" t="t"/>
              <a:pathLst>
                <a:path extrusionOk="0" h="3608" w="3663">
                  <a:moveTo>
                    <a:pt x="0" y="1"/>
                  </a:moveTo>
                  <a:lnTo>
                    <a:pt x="0" y="3607"/>
                  </a:lnTo>
                  <a:lnTo>
                    <a:pt x="3663" y="3607"/>
                  </a:lnTo>
                  <a:lnTo>
                    <a:pt x="3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28" name="Google Shape;1628;p129"/>
            <p:cNvSpPr/>
            <p:nvPr/>
          </p:nvSpPr>
          <p:spPr>
            <a:xfrm>
              <a:off x="5668750" y="3512200"/>
              <a:ext cx="90200" cy="90200"/>
            </a:xfrm>
            <a:custGeom>
              <a:rect b="b" l="l" r="r" t="t"/>
              <a:pathLst>
                <a:path extrusionOk="0" h="3608" w="3608">
                  <a:moveTo>
                    <a:pt x="0" y="1"/>
                  </a:moveTo>
                  <a:lnTo>
                    <a:pt x="0" y="3608"/>
                  </a:lnTo>
                  <a:lnTo>
                    <a:pt x="3607" y="3608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29" name="Google Shape;1629;p129"/>
            <p:cNvSpPr/>
            <p:nvPr/>
          </p:nvSpPr>
          <p:spPr>
            <a:xfrm>
              <a:off x="5761700" y="3605150"/>
              <a:ext cx="92950" cy="88800"/>
            </a:xfrm>
            <a:custGeom>
              <a:rect b="b" l="l" r="r" t="t"/>
              <a:pathLst>
                <a:path extrusionOk="0" h="3552" w="3718">
                  <a:moveTo>
                    <a:pt x="56" y="0"/>
                  </a:moveTo>
                  <a:lnTo>
                    <a:pt x="0" y="1776"/>
                  </a:lnTo>
                  <a:lnTo>
                    <a:pt x="56" y="3552"/>
                  </a:lnTo>
                  <a:lnTo>
                    <a:pt x="3718" y="3552"/>
                  </a:lnTo>
                  <a:lnTo>
                    <a:pt x="3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30" name="Google Shape;1630;p129"/>
            <p:cNvSpPr/>
            <p:nvPr/>
          </p:nvSpPr>
          <p:spPr>
            <a:xfrm>
              <a:off x="4717175" y="805925"/>
              <a:ext cx="90200" cy="91575"/>
            </a:xfrm>
            <a:custGeom>
              <a:rect b="b" l="l" r="r" t="t"/>
              <a:pathLst>
                <a:path extrusionOk="0" h="3663" w="3608">
                  <a:moveTo>
                    <a:pt x="0" y="1"/>
                  </a:moveTo>
                  <a:lnTo>
                    <a:pt x="0" y="3663"/>
                  </a:lnTo>
                  <a:lnTo>
                    <a:pt x="3607" y="3663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31" name="Google Shape;1631;p129"/>
            <p:cNvSpPr/>
            <p:nvPr/>
          </p:nvSpPr>
          <p:spPr>
            <a:xfrm>
              <a:off x="4715775" y="1180450"/>
              <a:ext cx="90200" cy="88800"/>
            </a:xfrm>
            <a:custGeom>
              <a:rect b="b" l="l" r="r" t="t"/>
              <a:pathLst>
                <a:path extrusionOk="0" h="3552" w="3608">
                  <a:moveTo>
                    <a:pt x="1" y="0"/>
                  </a:moveTo>
                  <a:lnTo>
                    <a:pt x="1" y="3552"/>
                  </a:lnTo>
                  <a:lnTo>
                    <a:pt x="3608" y="3552"/>
                  </a:lnTo>
                  <a:lnTo>
                    <a:pt x="36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32" name="Google Shape;1632;p129"/>
            <p:cNvSpPr/>
            <p:nvPr/>
          </p:nvSpPr>
          <p:spPr>
            <a:xfrm>
              <a:off x="4618700" y="1273375"/>
              <a:ext cx="94350" cy="90200"/>
            </a:xfrm>
            <a:custGeom>
              <a:rect b="b" l="l" r="r" t="t"/>
              <a:pathLst>
                <a:path extrusionOk="0" h="3608" w="3774">
                  <a:moveTo>
                    <a:pt x="0" y="1"/>
                  </a:moveTo>
                  <a:lnTo>
                    <a:pt x="0" y="3608"/>
                  </a:lnTo>
                  <a:lnTo>
                    <a:pt x="3773" y="3608"/>
                  </a:lnTo>
                  <a:lnTo>
                    <a:pt x="3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33" name="Google Shape;1633;p129"/>
            <p:cNvSpPr/>
            <p:nvPr/>
          </p:nvSpPr>
          <p:spPr>
            <a:xfrm>
              <a:off x="238125" y="713000"/>
              <a:ext cx="3140500" cy="2329000"/>
            </a:xfrm>
            <a:custGeom>
              <a:rect b="b" l="l" r="r" t="t"/>
              <a:pathLst>
                <a:path extrusionOk="0" h="93160" w="125620">
                  <a:moveTo>
                    <a:pt x="64696" y="18643"/>
                  </a:moveTo>
                  <a:lnTo>
                    <a:pt x="64696" y="22305"/>
                  </a:lnTo>
                  <a:lnTo>
                    <a:pt x="60923" y="22305"/>
                  </a:lnTo>
                  <a:lnTo>
                    <a:pt x="60923" y="18643"/>
                  </a:lnTo>
                  <a:close/>
                  <a:moveTo>
                    <a:pt x="64696" y="26133"/>
                  </a:moveTo>
                  <a:lnTo>
                    <a:pt x="64696" y="29796"/>
                  </a:lnTo>
                  <a:lnTo>
                    <a:pt x="60923" y="29796"/>
                  </a:lnTo>
                  <a:lnTo>
                    <a:pt x="60923" y="26133"/>
                  </a:lnTo>
                  <a:close/>
                  <a:moveTo>
                    <a:pt x="68525" y="0"/>
                  </a:moveTo>
                  <a:lnTo>
                    <a:pt x="68525" y="3718"/>
                  </a:lnTo>
                  <a:lnTo>
                    <a:pt x="57150" y="3718"/>
                  </a:lnTo>
                  <a:lnTo>
                    <a:pt x="57150" y="11097"/>
                  </a:lnTo>
                  <a:lnTo>
                    <a:pt x="64696" y="11097"/>
                  </a:lnTo>
                  <a:lnTo>
                    <a:pt x="64696" y="14926"/>
                  </a:lnTo>
                  <a:lnTo>
                    <a:pt x="53377" y="14926"/>
                  </a:lnTo>
                  <a:lnTo>
                    <a:pt x="53377" y="26078"/>
                  </a:lnTo>
                  <a:lnTo>
                    <a:pt x="57095" y="26078"/>
                  </a:lnTo>
                  <a:lnTo>
                    <a:pt x="57095" y="29796"/>
                  </a:lnTo>
                  <a:lnTo>
                    <a:pt x="53211" y="29796"/>
                  </a:lnTo>
                  <a:lnTo>
                    <a:pt x="53211" y="26078"/>
                  </a:lnTo>
                  <a:lnTo>
                    <a:pt x="49438" y="26078"/>
                  </a:lnTo>
                  <a:lnTo>
                    <a:pt x="49438" y="22416"/>
                  </a:lnTo>
                  <a:lnTo>
                    <a:pt x="41836" y="22416"/>
                  </a:lnTo>
                  <a:lnTo>
                    <a:pt x="41836" y="29740"/>
                  </a:lnTo>
                  <a:lnTo>
                    <a:pt x="38063" y="29740"/>
                  </a:lnTo>
                  <a:lnTo>
                    <a:pt x="38063" y="22250"/>
                  </a:lnTo>
                  <a:lnTo>
                    <a:pt x="41781" y="22250"/>
                  </a:lnTo>
                  <a:lnTo>
                    <a:pt x="41781" y="18698"/>
                  </a:lnTo>
                  <a:lnTo>
                    <a:pt x="34179" y="18698"/>
                  </a:lnTo>
                  <a:lnTo>
                    <a:pt x="34179" y="26133"/>
                  </a:lnTo>
                  <a:lnTo>
                    <a:pt x="26578" y="26133"/>
                  </a:lnTo>
                  <a:lnTo>
                    <a:pt x="26578" y="29796"/>
                  </a:lnTo>
                  <a:lnTo>
                    <a:pt x="22749" y="29796"/>
                  </a:lnTo>
                  <a:lnTo>
                    <a:pt x="22749" y="26133"/>
                  </a:lnTo>
                  <a:lnTo>
                    <a:pt x="3773" y="26133"/>
                  </a:lnTo>
                  <a:lnTo>
                    <a:pt x="3773" y="33569"/>
                  </a:lnTo>
                  <a:lnTo>
                    <a:pt x="0" y="33569"/>
                  </a:lnTo>
                  <a:lnTo>
                    <a:pt x="0" y="44776"/>
                  </a:lnTo>
                  <a:lnTo>
                    <a:pt x="7602" y="44776"/>
                  </a:lnTo>
                  <a:lnTo>
                    <a:pt x="7602" y="48383"/>
                  </a:lnTo>
                  <a:lnTo>
                    <a:pt x="11319" y="48383"/>
                  </a:lnTo>
                  <a:lnTo>
                    <a:pt x="11319" y="44721"/>
                  </a:lnTo>
                  <a:lnTo>
                    <a:pt x="15148" y="44721"/>
                  </a:lnTo>
                  <a:lnTo>
                    <a:pt x="15148" y="41004"/>
                  </a:lnTo>
                  <a:lnTo>
                    <a:pt x="19032" y="41004"/>
                  </a:lnTo>
                  <a:lnTo>
                    <a:pt x="19032" y="44721"/>
                  </a:lnTo>
                  <a:lnTo>
                    <a:pt x="26633" y="44721"/>
                  </a:lnTo>
                  <a:lnTo>
                    <a:pt x="26633" y="52212"/>
                  </a:lnTo>
                  <a:lnTo>
                    <a:pt x="30462" y="52212"/>
                  </a:lnTo>
                  <a:lnTo>
                    <a:pt x="30462" y="55929"/>
                  </a:lnTo>
                  <a:lnTo>
                    <a:pt x="34235" y="55929"/>
                  </a:lnTo>
                  <a:lnTo>
                    <a:pt x="34235" y="60978"/>
                  </a:lnTo>
                  <a:lnTo>
                    <a:pt x="34235" y="65861"/>
                  </a:lnTo>
                  <a:lnTo>
                    <a:pt x="34235" y="68358"/>
                  </a:lnTo>
                  <a:lnTo>
                    <a:pt x="34235" y="70855"/>
                  </a:lnTo>
                  <a:lnTo>
                    <a:pt x="38008" y="70855"/>
                  </a:lnTo>
                  <a:lnTo>
                    <a:pt x="38008" y="74627"/>
                  </a:lnTo>
                  <a:lnTo>
                    <a:pt x="38063" y="78290"/>
                  </a:lnTo>
                  <a:lnTo>
                    <a:pt x="41892" y="78290"/>
                  </a:lnTo>
                  <a:lnTo>
                    <a:pt x="41892" y="85780"/>
                  </a:lnTo>
                  <a:lnTo>
                    <a:pt x="49548" y="85780"/>
                  </a:lnTo>
                  <a:lnTo>
                    <a:pt x="49548" y="93160"/>
                  </a:lnTo>
                  <a:lnTo>
                    <a:pt x="57095" y="93160"/>
                  </a:lnTo>
                  <a:lnTo>
                    <a:pt x="57095" y="82007"/>
                  </a:lnTo>
                  <a:lnTo>
                    <a:pt x="58759" y="82007"/>
                  </a:lnTo>
                  <a:lnTo>
                    <a:pt x="68525" y="82118"/>
                  </a:lnTo>
                  <a:lnTo>
                    <a:pt x="68525" y="78290"/>
                  </a:lnTo>
                  <a:lnTo>
                    <a:pt x="72353" y="78290"/>
                  </a:lnTo>
                  <a:lnTo>
                    <a:pt x="72353" y="74517"/>
                  </a:lnTo>
                  <a:lnTo>
                    <a:pt x="76182" y="74517"/>
                  </a:lnTo>
                  <a:lnTo>
                    <a:pt x="76182" y="67082"/>
                  </a:lnTo>
                  <a:lnTo>
                    <a:pt x="79955" y="67082"/>
                  </a:lnTo>
                  <a:lnTo>
                    <a:pt x="79955" y="63364"/>
                  </a:lnTo>
                  <a:lnTo>
                    <a:pt x="83672" y="63364"/>
                  </a:lnTo>
                  <a:lnTo>
                    <a:pt x="83672" y="59647"/>
                  </a:lnTo>
                  <a:lnTo>
                    <a:pt x="79955" y="59647"/>
                  </a:lnTo>
                  <a:lnTo>
                    <a:pt x="79955" y="55929"/>
                  </a:lnTo>
                  <a:lnTo>
                    <a:pt x="87612" y="55929"/>
                  </a:lnTo>
                  <a:lnTo>
                    <a:pt x="87612" y="59591"/>
                  </a:lnTo>
                  <a:lnTo>
                    <a:pt x="91274" y="59591"/>
                  </a:lnTo>
                  <a:lnTo>
                    <a:pt x="91274" y="52212"/>
                  </a:lnTo>
                  <a:lnTo>
                    <a:pt x="87501" y="52212"/>
                  </a:lnTo>
                  <a:lnTo>
                    <a:pt x="87501" y="44776"/>
                  </a:lnTo>
                  <a:lnTo>
                    <a:pt x="79899" y="44776"/>
                  </a:lnTo>
                  <a:lnTo>
                    <a:pt x="79899" y="41059"/>
                  </a:lnTo>
                  <a:lnTo>
                    <a:pt x="72298" y="41059"/>
                  </a:lnTo>
                  <a:lnTo>
                    <a:pt x="72298" y="55929"/>
                  </a:lnTo>
                  <a:lnTo>
                    <a:pt x="68525" y="55929"/>
                  </a:lnTo>
                  <a:lnTo>
                    <a:pt x="68525" y="48494"/>
                  </a:lnTo>
                  <a:lnTo>
                    <a:pt x="60812" y="48494"/>
                  </a:lnTo>
                  <a:lnTo>
                    <a:pt x="60812" y="44721"/>
                  </a:lnTo>
                  <a:lnTo>
                    <a:pt x="57095" y="44721"/>
                  </a:lnTo>
                  <a:lnTo>
                    <a:pt x="57095" y="40948"/>
                  </a:lnTo>
                  <a:lnTo>
                    <a:pt x="60868" y="40948"/>
                  </a:lnTo>
                  <a:lnTo>
                    <a:pt x="60868" y="37231"/>
                  </a:lnTo>
                  <a:lnTo>
                    <a:pt x="68525" y="37231"/>
                  </a:lnTo>
                  <a:lnTo>
                    <a:pt x="68525" y="26133"/>
                  </a:lnTo>
                  <a:lnTo>
                    <a:pt x="72353" y="26133"/>
                  </a:lnTo>
                  <a:lnTo>
                    <a:pt x="72353" y="37231"/>
                  </a:lnTo>
                  <a:lnTo>
                    <a:pt x="79955" y="37231"/>
                  </a:lnTo>
                  <a:lnTo>
                    <a:pt x="79955" y="40893"/>
                  </a:lnTo>
                  <a:lnTo>
                    <a:pt x="83672" y="40893"/>
                  </a:lnTo>
                  <a:lnTo>
                    <a:pt x="83672" y="29796"/>
                  </a:lnTo>
                  <a:lnTo>
                    <a:pt x="79899" y="29796"/>
                  </a:lnTo>
                  <a:lnTo>
                    <a:pt x="79899" y="26078"/>
                  </a:lnTo>
                  <a:lnTo>
                    <a:pt x="76126" y="26078"/>
                  </a:lnTo>
                  <a:lnTo>
                    <a:pt x="76126" y="22361"/>
                  </a:lnTo>
                  <a:lnTo>
                    <a:pt x="72408" y="22361"/>
                  </a:lnTo>
                  <a:lnTo>
                    <a:pt x="72408" y="11097"/>
                  </a:lnTo>
                  <a:lnTo>
                    <a:pt x="76182" y="11097"/>
                  </a:lnTo>
                  <a:lnTo>
                    <a:pt x="76182" y="7490"/>
                  </a:lnTo>
                  <a:lnTo>
                    <a:pt x="83728" y="7490"/>
                  </a:lnTo>
                  <a:lnTo>
                    <a:pt x="83728" y="11153"/>
                  </a:lnTo>
                  <a:lnTo>
                    <a:pt x="79955" y="11153"/>
                  </a:lnTo>
                  <a:lnTo>
                    <a:pt x="79955" y="13039"/>
                  </a:lnTo>
                  <a:lnTo>
                    <a:pt x="80010" y="14870"/>
                  </a:lnTo>
                  <a:lnTo>
                    <a:pt x="87612" y="14870"/>
                  </a:lnTo>
                  <a:lnTo>
                    <a:pt x="87612" y="18588"/>
                  </a:lnTo>
                  <a:lnTo>
                    <a:pt x="91440" y="18588"/>
                  </a:lnTo>
                  <a:lnTo>
                    <a:pt x="91440" y="37231"/>
                  </a:lnTo>
                  <a:lnTo>
                    <a:pt x="95268" y="37231"/>
                  </a:lnTo>
                  <a:lnTo>
                    <a:pt x="95268" y="40948"/>
                  </a:lnTo>
                  <a:lnTo>
                    <a:pt x="102815" y="40948"/>
                  </a:lnTo>
                  <a:lnTo>
                    <a:pt x="102815" y="33513"/>
                  </a:lnTo>
                  <a:lnTo>
                    <a:pt x="106643" y="33513"/>
                  </a:lnTo>
                  <a:lnTo>
                    <a:pt x="106643" y="29740"/>
                  </a:lnTo>
                  <a:lnTo>
                    <a:pt x="114245" y="29740"/>
                  </a:lnTo>
                  <a:lnTo>
                    <a:pt x="114245" y="26023"/>
                  </a:lnTo>
                  <a:lnTo>
                    <a:pt x="118073" y="26023"/>
                  </a:lnTo>
                  <a:lnTo>
                    <a:pt x="118073" y="18532"/>
                  </a:lnTo>
                  <a:lnTo>
                    <a:pt x="121902" y="18532"/>
                  </a:lnTo>
                  <a:lnTo>
                    <a:pt x="121902" y="7380"/>
                  </a:lnTo>
                  <a:lnTo>
                    <a:pt x="125619" y="7380"/>
                  </a:lnTo>
                  <a:lnTo>
                    <a:pt x="125619" y="3718"/>
                  </a:lnTo>
                  <a:lnTo>
                    <a:pt x="118018" y="3718"/>
                  </a:lnTo>
                  <a:lnTo>
                    <a:pt x="118018" y="55"/>
                  </a:lnTo>
                  <a:lnTo>
                    <a:pt x="95213" y="55"/>
                  </a:lnTo>
                  <a:lnTo>
                    <a:pt x="95213" y="3662"/>
                  </a:lnTo>
                  <a:lnTo>
                    <a:pt x="83728" y="3662"/>
                  </a:lnTo>
                  <a:lnTo>
                    <a:pt x="837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34" name="Google Shape;1634;p129"/>
            <p:cNvSpPr/>
            <p:nvPr/>
          </p:nvSpPr>
          <p:spPr>
            <a:xfrm>
              <a:off x="1951225" y="27659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35" name="Google Shape;1635;p129"/>
            <p:cNvSpPr/>
            <p:nvPr/>
          </p:nvSpPr>
          <p:spPr>
            <a:xfrm>
              <a:off x="3285650" y="993175"/>
              <a:ext cx="4096225" cy="3448450"/>
            </a:xfrm>
            <a:custGeom>
              <a:rect b="b" l="l" r="r" t="t"/>
              <a:pathLst>
                <a:path extrusionOk="0" h="137938" w="163849">
                  <a:moveTo>
                    <a:pt x="102815" y="7436"/>
                  </a:moveTo>
                  <a:lnTo>
                    <a:pt x="102815" y="11098"/>
                  </a:lnTo>
                  <a:lnTo>
                    <a:pt x="99042" y="11098"/>
                  </a:lnTo>
                  <a:lnTo>
                    <a:pt x="99042" y="7436"/>
                  </a:lnTo>
                  <a:close/>
                  <a:moveTo>
                    <a:pt x="45610" y="22306"/>
                  </a:moveTo>
                  <a:lnTo>
                    <a:pt x="45610" y="26024"/>
                  </a:lnTo>
                  <a:lnTo>
                    <a:pt x="41948" y="26024"/>
                  </a:lnTo>
                  <a:lnTo>
                    <a:pt x="41948" y="22306"/>
                  </a:lnTo>
                  <a:close/>
                  <a:moveTo>
                    <a:pt x="45665" y="52212"/>
                  </a:moveTo>
                  <a:lnTo>
                    <a:pt x="45665" y="55875"/>
                  </a:lnTo>
                  <a:lnTo>
                    <a:pt x="38119" y="55875"/>
                  </a:lnTo>
                  <a:lnTo>
                    <a:pt x="38119" y="52212"/>
                  </a:lnTo>
                  <a:close/>
                  <a:moveTo>
                    <a:pt x="56929" y="55930"/>
                  </a:moveTo>
                  <a:lnTo>
                    <a:pt x="56929" y="63365"/>
                  </a:lnTo>
                  <a:lnTo>
                    <a:pt x="53322" y="63365"/>
                  </a:lnTo>
                  <a:lnTo>
                    <a:pt x="53322" y="55930"/>
                  </a:lnTo>
                  <a:close/>
                  <a:moveTo>
                    <a:pt x="26634" y="52212"/>
                  </a:moveTo>
                  <a:lnTo>
                    <a:pt x="26634" y="55930"/>
                  </a:lnTo>
                  <a:lnTo>
                    <a:pt x="22916" y="55930"/>
                  </a:lnTo>
                  <a:lnTo>
                    <a:pt x="22916" y="63310"/>
                  </a:lnTo>
                  <a:lnTo>
                    <a:pt x="26634" y="63310"/>
                  </a:lnTo>
                  <a:lnTo>
                    <a:pt x="26634" y="59703"/>
                  </a:lnTo>
                  <a:lnTo>
                    <a:pt x="34291" y="59703"/>
                  </a:lnTo>
                  <a:lnTo>
                    <a:pt x="34291" y="63365"/>
                  </a:lnTo>
                  <a:lnTo>
                    <a:pt x="41837" y="63365"/>
                  </a:lnTo>
                  <a:lnTo>
                    <a:pt x="41837" y="67083"/>
                  </a:lnTo>
                  <a:lnTo>
                    <a:pt x="30518" y="67083"/>
                  </a:lnTo>
                  <a:lnTo>
                    <a:pt x="30518" y="70800"/>
                  </a:lnTo>
                  <a:lnTo>
                    <a:pt x="26634" y="70800"/>
                  </a:lnTo>
                  <a:lnTo>
                    <a:pt x="26634" y="67138"/>
                  </a:lnTo>
                  <a:lnTo>
                    <a:pt x="22861" y="67138"/>
                  </a:lnTo>
                  <a:lnTo>
                    <a:pt x="22861" y="63420"/>
                  </a:lnTo>
                  <a:lnTo>
                    <a:pt x="11431" y="63420"/>
                  </a:lnTo>
                  <a:lnTo>
                    <a:pt x="11431" y="59648"/>
                  </a:lnTo>
                  <a:lnTo>
                    <a:pt x="15204" y="59648"/>
                  </a:lnTo>
                  <a:lnTo>
                    <a:pt x="15204" y="55875"/>
                  </a:lnTo>
                  <a:lnTo>
                    <a:pt x="22805" y="55875"/>
                  </a:lnTo>
                  <a:lnTo>
                    <a:pt x="22805" y="52212"/>
                  </a:lnTo>
                  <a:close/>
                  <a:moveTo>
                    <a:pt x="56929" y="70856"/>
                  </a:moveTo>
                  <a:lnTo>
                    <a:pt x="56929" y="74573"/>
                  </a:lnTo>
                  <a:lnTo>
                    <a:pt x="57095" y="74573"/>
                  </a:lnTo>
                  <a:lnTo>
                    <a:pt x="55264" y="74628"/>
                  </a:lnTo>
                  <a:lnTo>
                    <a:pt x="53322" y="74628"/>
                  </a:lnTo>
                  <a:lnTo>
                    <a:pt x="53322" y="70856"/>
                  </a:lnTo>
                  <a:close/>
                  <a:moveTo>
                    <a:pt x="45665" y="74573"/>
                  </a:moveTo>
                  <a:lnTo>
                    <a:pt x="45665" y="82063"/>
                  </a:lnTo>
                  <a:lnTo>
                    <a:pt x="41948" y="82063"/>
                  </a:lnTo>
                  <a:lnTo>
                    <a:pt x="41948" y="74573"/>
                  </a:lnTo>
                  <a:close/>
                  <a:moveTo>
                    <a:pt x="95269" y="1"/>
                  </a:moveTo>
                  <a:lnTo>
                    <a:pt x="95269" y="3663"/>
                  </a:lnTo>
                  <a:lnTo>
                    <a:pt x="83839" y="3663"/>
                  </a:lnTo>
                  <a:lnTo>
                    <a:pt x="83839" y="7436"/>
                  </a:lnTo>
                  <a:lnTo>
                    <a:pt x="76182" y="7436"/>
                  </a:lnTo>
                  <a:lnTo>
                    <a:pt x="76182" y="11209"/>
                  </a:lnTo>
                  <a:lnTo>
                    <a:pt x="68581" y="11209"/>
                  </a:lnTo>
                  <a:lnTo>
                    <a:pt x="68581" y="18589"/>
                  </a:lnTo>
                  <a:lnTo>
                    <a:pt x="64697" y="18589"/>
                  </a:lnTo>
                  <a:lnTo>
                    <a:pt x="64697" y="14926"/>
                  </a:lnTo>
                  <a:lnTo>
                    <a:pt x="60924" y="14926"/>
                  </a:lnTo>
                  <a:lnTo>
                    <a:pt x="60924" y="18644"/>
                  </a:lnTo>
                  <a:lnTo>
                    <a:pt x="53322" y="18644"/>
                  </a:lnTo>
                  <a:lnTo>
                    <a:pt x="53322" y="22362"/>
                  </a:lnTo>
                  <a:lnTo>
                    <a:pt x="49549" y="22362"/>
                  </a:lnTo>
                  <a:lnTo>
                    <a:pt x="45665" y="22306"/>
                  </a:lnTo>
                  <a:lnTo>
                    <a:pt x="45665" y="18589"/>
                  </a:lnTo>
                  <a:lnTo>
                    <a:pt x="41837" y="18589"/>
                  </a:lnTo>
                  <a:lnTo>
                    <a:pt x="41837" y="14926"/>
                  </a:lnTo>
                  <a:lnTo>
                    <a:pt x="26689" y="14926"/>
                  </a:lnTo>
                  <a:lnTo>
                    <a:pt x="26689" y="18589"/>
                  </a:lnTo>
                  <a:lnTo>
                    <a:pt x="22861" y="18589"/>
                  </a:lnTo>
                  <a:lnTo>
                    <a:pt x="22861" y="26134"/>
                  </a:lnTo>
                  <a:lnTo>
                    <a:pt x="19143" y="26134"/>
                  </a:lnTo>
                  <a:lnTo>
                    <a:pt x="19143" y="33569"/>
                  </a:lnTo>
                  <a:lnTo>
                    <a:pt x="22916" y="33569"/>
                  </a:lnTo>
                  <a:lnTo>
                    <a:pt x="22916" y="37176"/>
                  </a:lnTo>
                  <a:lnTo>
                    <a:pt x="26634" y="37176"/>
                  </a:lnTo>
                  <a:lnTo>
                    <a:pt x="26634" y="26024"/>
                  </a:lnTo>
                  <a:lnTo>
                    <a:pt x="30462" y="26024"/>
                  </a:lnTo>
                  <a:lnTo>
                    <a:pt x="30462" y="22362"/>
                  </a:lnTo>
                  <a:lnTo>
                    <a:pt x="34235" y="22362"/>
                  </a:lnTo>
                  <a:lnTo>
                    <a:pt x="34235" y="26134"/>
                  </a:lnTo>
                  <a:lnTo>
                    <a:pt x="30518" y="26134"/>
                  </a:lnTo>
                  <a:lnTo>
                    <a:pt x="30518" y="33514"/>
                  </a:lnTo>
                  <a:lnTo>
                    <a:pt x="34235" y="33514"/>
                  </a:lnTo>
                  <a:lnTo>
                    <a:pt x="34235" y="37342"/>
                  </a:lnTo>
                  <a:lnTo>
                    <a:pt x="30462" y="37342"/>
                  </a:lnTo>
                  <a:lnTo>
                    <a:pt x="30462" y="40949"/>
                  </a:lnTo>
                  <a:lnTo>
                    <a:pt x="22805" y="40949"/>
                  </a:lnTo>
                  <a:lnTo>
                    <a:pt x="22805" y="37342"/>
                  </a:lnTo>
                  <a:lnTo>
                    <a:pt x="19032" y="37342"/>
                  </a:lnTo>
                  <a:lnTo>
                    <a:pt x="19032" y="44777"/>
                  </a:lnTo>
                  <a:lnTo>
                    <a:pt x="15259" y="44777"/>
                  </a:lnTo>
                  <a:lnTo>
                    <a:pt x="15259" y="48495"/>
                  </a:lnTo>
                  <a:lnTo>
                    <a:pt x="11375" y="48495"/>
                  </a:lnTo>
                  <a:lnTo>
                    <a:pt x="11375" y="55985"/>
                  </a:lnTo>
                  <a:lnTo>
                    <a:pt x="7602" y="55985"/>
                  </a:lnTo>
                  <a:lnTo>
                    <a:pt x="7602" y="67138"/>
                  </a:lnTo>
                  <a:lnTo>
                    <a:pt x="3774" y="67138"/>
                  </a:lnTo>
                  <a:lnTo>
                    <a:pt x="3774" y="74573"/>
                  </a:lnTo>
                  <a:lnTo>
                    <a:pt x="1887" y="74573"/>
                  </a:lnTo>
                  <a:lnTo>
                    <a:pt x="1" y="74628"/>
                  </a:lnTo>
                  <a:lnTo>
                    <a:pt x="1" y="89443"/>
                  </a:lnTo>
                  <a:lnTo>
                    <a:pt x="3829" y="89443"/>
                  </a:lnTo>
                  <a:lnTo>
                    <a:pt x="3829" y="93216"/>
                  </a:lnTo>
                  <a:lnTo>
                    <a:pt x="19143" y="93216"/>
                  </a:lnTo>
                  <a:lnTo>
                    <a:pt x="19143" y="104424"/>
                  </a:lnTo>
                  <a:lnTo>
                    <a:pt x="22916" y="104424"/>
                  </a:lnTo>
                  <a:lnTo>
                    <a:pt x="22916" y="126840"/>
                  </a:lnTo>
                  <a:lnTo>
                    <a:pt x="26689" y="126840"/>
                  </a:lnTo>
                  <a:lnTo>
                    <a:pt x="26689" y="137937"/>
                  </a:lnTo>
                  <a:lnTo>
                    <a:pt x="30462" y="137937"/>
                  </a:lnTo>
                  <a:lnTo>
                    <a:pt x="30462" y="134275"/>
                  </a:lnTo>
                  <a:lnTo>
                    <a:pt x="38064" y="134275"/>
                  </a:lnTo>
                  <a:lnTo>
                    <a:pt x="38064" y="126729"/>
                  </a:lnTo>
                  <a:lnTo>
                    <a:pt x="41948" y="126729"/>
                  </a:lnTo>
                  <a:lnTo>
                    <a:pt x="41948" y="119294"/>
                  </a:lnTo>
                  <a:lnTo>
                    <a:pt x="45721" y="119294"/>
                  </a:lnTo>
                  <a:lnTo>
                    <a:pt x="45721" y="100651"/>
                  </a:lnTo>
                  <a:lnTo>
                    <a:pt x="49494" y="100651"/>
                  </a:lnTo>
                  <a:lnTo>
                    <a:pt x="49494" y="96934"/>
                  </a:lnTo>
                  <a:lnTo>
                    <a:pt x="53211" y="96934"/>
                  </a:lnTo>
                  <a:lnTo>
                    <a:pt x="53211" y="89499"/>
                  </a:lnTo>
                  <a:lnTo>
                    <a:pt x="49549" y="89499"/>
                  </a:lnTo>
                  <a:lnTo>
                    <a:pt x="49549" y="85726"/>
                  </a:lnTo>
                  <a:lnTo>
                    <a:pt x="57095" y="85726"/>
                  </a:lnTo>
                  <a:lnTo>
                    <a:pt x="57095" y="82008"/>
                  </a:lnTo>
                  <a:lnTo>
                    <a:pt x="60924" y="82008"/>
                  </a:lnTo>
                  <a:lnTo>
                    <a:pt x="60924" y="74628"/>
                  </a:lnTo>
                  <a:lnTo>
                    <a:pt x="68636" y="74628"/>
                  </a:lnTo>
                  <a:lnTo>
                    <a:pt x="68636" y="78291"/>
                  </a:lnTo>
                  <a:lnTo>
                    <a:pt x="72409" y="78291"/>
                  </a:lnTo>
                  <a:lnTo>
                    <a:pt x="72409" y="89388"/>
                  </a:lnTo>
                  <a:lnTo>
                    <a:pt x="76182" y="89388"/>
                  </a:lnTo>
                  <a:lnTo>
                    <a:pt x="76182" y="85726"/>
                  </a:lnTo>
                  <a:lnTo>
                    <a:pt x="80011" y="85726"/>
                  </a:lnTo>
                  <a:lnTo>
                    <a:pt x="80011" y="78346"/>
                  </a:lnTo>
                  <a:lnTo>
                    <a:pt x="87668" y="78346"/>
                  </a:lnTo>
                  <a:lnTo>
                    <a:pt x="87668" y="82008"/>
                  </a:lnTo>
                  <a:lnTo>
                    <a:pt x="91441" y="82008"/>
                  </a:lnTo>
                  <a:lnTo>
                    <a:pt x="91441" y="93161"/>
                  </a:lnTo>
                  <a:lnTo>
                    <a:pt x="95269" y="93161"/>
                  </a:lnTo>
                  <a:lnTo>
                    <a:pt x="95269" y="89443"/>
                  </a:lnTo>
                  <a:lnTo>
                    <a:pt x="102760" y="89443"/>
                  </a:lnTo>
                  <a:lnTo>
                    <a:pt x="102760" y="82063"/>
                  </a:lnTo>
                  <a:lnTo>
                    <a:pt x="99042" y="82063"/>
                  </a:lnTo>
                  <a:lnTo>
                    <a:pt x="99042" y="78291"/>
                  </a:lnTo>
                  <a:lnTo>
                    <a:pt x="106644" y="78291"/>
                  </a:lnTo>
                  <a:lnTo>
                    <a:pt x="106644" y="74518"/>
                  </a:lnTo>
                  <a:lnTo>
                    <a:pt x="110472" y="74518"/>
                  </a:lnTo>
                  <a:lnTo>
                    <a:pt x="110472" y="59703"/>
                  </a:lnTo>
                  <a:lnTo>
                    <a:pt x="114356" y="59703"/>
                  </a:lnTo>
                  <a:lnTo>
                    <a:pt x="114356" y="63310"/>
                  </a:lnTo>
                  <a:lnTo>
                    <a:pt x="118129" y="63310"/>
                  </a:lnTo>
                  <a:lnTo>
                    <a:pt x="118129" y="55875"/>
                  </a:lnTo>
                  <a:lnTo>
                    <a:pt x="121958" y="55875"/>
                  </a:lnTo>
                  <a:lnTo>
                    <a:pt x="121958" y="52212"/>
                  </a:lnTo>
                  <a:lnTo>
                    <a:pt x="125731" y="52212"/>
                  </a:lnTo>
                  <a:lnTo>
                    <a:pt x="125731" y="55819"/>
                  </a:lnTo>
                  <a:lnTo>
                    <a:pt x="129504" y="55819"/>
                  </a:lnTo>
                  <a:lnTo>
                    <a:pt x="129504" y="41005"/>
                  </a:lnTo>
                  <a:lnTo>
                    <a:pt x="121958" y="41005"/>
                  </a:lnTo>
                  <a:lnTo>
                    <a:pt x="121958" y="37232"/>
                  </a:lnTo>
                  <a:lnTo>
                    <a:pt x="125731" y="37232"/>
                  </a:lnTo>
                  <a:lnTo>
                    <a:pt x="125731" y="33514"/>
                  </a:lnTo>
                  <a:lnTo>
                    <a:pt x="137161" y="33514"/>
                  </a:lnTo>
                  <a:lnTo>
                    <a:pt x="137161" y="29797"/>
                  </a:lnTo>
                  <a:lnTo>
                    <a:pt x="144818" y="29797"/>
                  </a:lnTo>
                  <a:lnTo>
                    <a:pt x="144818" y="33514"/>
                  </a:lnTo>
                  <a:lnTo>
                    <a:pt x="152364" y="33514"/>
                  </a:lnTo>
                  <a:lnTo>
                    <a:pt x="152364" y="29741"/>
                  </a:lnTo>
                  <a:lnTo>
                    <a:pt x="160021" y="29741"/>
                  </a:lnTo>
                  <a:lnTo>
                    <a:pt x="160021" y="26079"/>
                  </a:lnTo>
                  <a:lnTo>
                    <a:pt x="160021" y="25968"/>
                  </a:lnTo>
                  <a:lnTo>
                    <a:pt x="163849" y="25968"/>
                  </a:lnTo>
                  <a:lnTo>
                    <a:pt x="163849" y="18589"/>
                  </a:lnTo>
                  <a:lnTo>
                    <a:pt x="156192" y="18589"/>
                  </a:lnTo>
                  <a:lnTo>
                    <a:pt x="156192" y="14926"/>
                  </a:lnTo>
                  <a:lnTo>
                    <a:pt x="152419" y="14926"/>
                  </a:lnTo>
                  <a:lnTo>
                    <a:pt x="152419" y="18589"/>
                  </a:lnTo>
                  <a:lnTo>
                    <a:pt x="148535" y="18589"/>
                  </a:lnTo>
                  <a:lnTo>
                    <a:pt x="148535" y="14871"/>
                  </a:lnTo>
                  <a:lnTo>
                    <a:pt x="133277" y="14871"/>
                  </a:lnTo>
                  <a:lnTo>
                    <a:pt x="133277" y="11154"/>
                  </a:lnTo>
                  <a:lnTo>
                    <a:pt x="129559" y="11154"/>
                  </a:lnTo>
                  <a:lnTo>
                    <a:pt x="129559" y="7325"/>
                  </a:lnTo>
                  <a:lnTo>
                    <a:pt x="133277" y="7325"/>
                  </a:lnTo>
                  <a:lnTo>
                    <a:pt x="133277" y="3719"/>
                  </a:lnTo>
                  <a:lnTo>
                    <a:pt x="121958" y="3719"/>
                  </a:lnTo>
                  <a:lnTo>
                    <a:pt x="121958" y="7381"/>
                  </a:lnTo>
                  <a:lnTo>
                    <a:pt x="125675" y="7381"/>
                  </a:lnTo>
                  <a:lnTo>
                    <a:pt x="125675" y="11098"/>
                  </a:lnTo>
                  <a:lnTo>
                    <a:pt x="118074" y="11098"/>
                  </a:lnTo>
                  <a:lnTo>
                    <a:pt x="118074" y="7491"/>
                  </a:lnTo>
                  <a:lnTo>
                    <a:pt x="114301" y="7491"/>
                  </a:lnTo>
                  <a:lnTo>
                    <a:pt x="114301" y="11098"/>
                  </a:lnTo>
                  <a:lnTo>
                    <a:pt x="110417" y="11098"/>
                  </a:lnTo>
                  <a:lnTo>
                    <a:pt x="110417" y="7436"/>
                  </a:lnTo>
                  <a:lnTo>
                    <a:pt x="106644" y="7436"/>
                  </a:lnTo>
                  <a:lnTo>
                    <a:pt x="106644" y="3663"/>
                  </a:lnTo>
                  <a:lnTo>
                    <a:pt x="98987" y="3663"/>
                  </a:lnTo>
                  <a:lnTo>
                    <a:pt x="989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36" name="Google Shape;1636;p129"/>
            <p:cNvSpPr/>
            <p:nvPr/>
          </p:nvSpPr>
          <p:spPr>
            <a:xfrm>
              <a:off x="1286775" y="1086125"/>
              <a:ext cx="185925" cy="92950"/>
            </a:xfrm>
            <a:custGeom>
              <a:rect b="b" l="l" r="r" t="t"/>
              <a:pathLst>
                <a:path extrusionOk="0" h="3718" w="7437">
                  <a:moveTo>
                    <a:pt x="1" y="1"/>
                  </a:moveTo>
                  <a:lnTo>
                    <a:pt x="1" y="611"/>
                  </a:lnTo>
                  <a:lnTo>
                    <a:pt x="1" y="3607"/>
                  </a:lnTo>
                  <a:lnTo>
                    <a:pt x="1" y="3718"/>
                  </a:lnTo>
                  <a:lnTo>
                    <a:pt x="7436" y="3718"/>
                  </a:lnTo>
                  <a:lnTo>
                    <a:pt x="7436" y="3496"/>
                  </a:lnTo>
                  <a:lnTo>
                    <a:pt x="7436" y="611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468">
          <p15:clr>
            <a:srgbClr val="E46962"/>
          </p15:clr>
        </p15:guide>
        <p15:guide id="2" pos="5601">
          <p15:clr>
            <a:srgbClr val="E46962"/>
          </p15:clr>
        </p15:guide>
        <p15:guide id="3" orient="horz" pos="468">
          <p15:clr>
            <a:srgbClr val="E46962"/>
          </p15:clr>
        </p15:guide>
        <p15:guide id="4" orient="horz" pos="3081">
          <p15:clr>
            <a:srgbClr val="E46962"/>
          </p15:clr>
        </p15:guide>
        <p15:guide id="5" pos="5292">
          <p15:clr>
            <a:srgbClr val="E46962"/>
          </p15:clr>
        </p15:guide>
        <p15:guide id="6" pos="159">
          <p15:clr>
            <a:srgbClr val="E46962"/>
          </p15:clr>
        </p15:guide>
        <p15:guide id="7" orient="horz" pos="159">
          <p15:clr>
            <a:srgbClr val="E46962"/>
          </p15:clr>
        </p15:guide>
        <p15:guide id="8" orient="horz" pos="2772">
          <p15:clr>
            <a:srgbClr val="E46962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uess The Team Member">
  <p:cSld name="BLANK_1_1_1_1_1_1_1_1_1_1_1_1_1_2">
    <p:bg>
      <p:bgPr>
        <a:solidFill>
          <a:schemeClr val="dk1"/>
        </a:solidFill>
      </p:bgPr>
    </p:bg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" name="Google Shape;1638;p130"/>
          <p:cNvGrpSpPr/>
          <p:nvPr/>
        </p:nvGrpSpPr>
        <p:grpSpPr>
          <a:xfrm>
            <a:off x="103050" y="103050"/>
            <a:ext cx="6817325" cy="3765575"/>
            <a:chOff x="103050" y="103050"/>
            <a:chExt cx="6817325" cy="3765575"/>
          </a:xfrm>
        </p:grpSpPr>
        <p:sp>
          <p:nvSpPr>
            <p:cNvPr id="1639" name="Google Shape;1639;p130"/>
            <p:cNvSpPr/>
            <p:nvPr/>
          </p:nvSpPr>
          <p:spPr>
            <a:xfrm>
              <a:off x="103050" y="103050"/>
              <a:ext cx="5135700" cy="2659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40" name="Google Shape;1640;p130"/>
            <p:cNvSpPr/>
            <p:nvPr/>
          </p:nvSpPr>
          <p:spPr>
            <a:xfrm>
              <a:off x="1090775" y="1490525"/>
              <a:ext cx="5829600" cy="2378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sp>
        <p:nvSpPr>
          <p:cNvPr id="1641" name="Google Shape;1641;p130"/>
          <p:cNvSpPr txBox="1"/>
          <p:nvPr>
            <p:ph idx="1" type="subTitle"/>
          </p:nvPr>
        </p:nvSpPr>
        <p:spPr>
          <a:xfrm>
            <a:off x="252600" y="1199800"/>
            <a:ext cx="2881500" cy="80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642" name="Google Shape;1642;p130"/>
          <p:cNvSpPr txBox="1"/>
          <p:nvPr>
            <p:ph type="title"/>
          </p:nvPr>
        </p:nvSpPr>
        <p:spPr>
          <a:xfrm>
            <a:off x="229190" y="147681"/>
            <a:ext cx="4216200" cy="86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Font typeface="Space Grotesk"/>
              <a:buNone/>
              <a:defRPr sz="35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8">
          <p15:clr>
            <a:srgbClr val="E46962"/>
          </p15:clr>
        </p15:guide>
        <p15:guide id="2" orient="horz" pos="468">
          <p15:clr>
            <a:srgbClr val="E46962"/>
          </p15:clr>
        </p15:guide>
        <p15:guide id="3" orient="horz" pos="3081">
          <p15:clr>
            <a:srgbClr val="E46962"/>
          </p15:clr>
        </p15:guide>
        <p15:guide id="4" pos="5601">
          <p15:clr>
            <a:srgbClr val="E46962"/>
          </p15:clr>
        </p15:guide>
        <p15:guide id="5" pos="5292">
          <p15:clr>
            <a:srgbClr val="E46962"/>
          </p15:clr>
        </p15:guide>
        <p15:guide id="6" pos="159">
          <p15:clr>
            <a:srgbClr val="E46962"/>
          </p15:clr>
        </p15:guide>
        <p15:guide id="7" orient="horz" pos="159">
          <p15:clr>
            <a:srgbClr val="E46962"/>
          </p15:clr>
        </p15:guide>
        <p15:guide id="8" orient="horz" pos="2772">
          <p15:clr>
            <a:srgbClr val="E46962"/>
          </p15:clr>
        </p15:guide>
      </p15:sldGuideLst>
    </p:ext>
  </p:extLst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ttack">
  <p:cSld name="TITLE_1_1_5">
    <p:bg>
      <p:bgPr>
        <a:solidFill>
          <a:schemeClr val="accent4"/>
        </a:solidFill>
      </p:bgPr>
    </p:bg>
    <p:spTree>
      <p:nvGrpSpPr>
        <p:cNvPr id="1643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4" name="Google Shape;1644;p131"/>
          <p:cNvGrpSpPr/>
          <p:nvPr/>
        </p:nvGrpSpPr>
        <p:grpSpPr>
          <a:xfrm>
            <a:off x="0" y="0"/>
            <a:ext cx="9143999" cy="5143500"/>
            <a:chOff x="0" y="0"/>
            <a:chExt cx="9143999" cy="5143500"/>
          </a:xfrm>
        </p:grpSpPr>
        <p:sp>
          <p:nvSpPr>
            <p:cNvPr id="1645" name="Google Shape;1645;p131"/>
            <p:cNvSpPr/>
            <p:nvPr/>
          </p:nvSpPr>
          <p:spPr>
            <a:xfrm>
              <a:off x="0" y="0"/>
              <a:ext cx="103049" cy="5143489"/>
            </a:xfrm>
            <a:custGeom>
              <a:rect b="b" l="l" r="r" t="t"/>
              <a:pathLst>
                <a:path extrusionOk="0" h="143904" w="3540">
                  <a:moveTo>
                    <a:pt x="0" y="1"/>
                  </a:moveTo>
                  <a:lnTo>
                    <a:pt x="0" y="143903"/>
                  </a:lnTo>
                  <a:lnTo>
                    <a:pt x="3540" y="143903"/>
                  </a:lnTo>
                  <a:lnTo>
                    <a:pt x="35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46" name="Google Shape;1646;p131"/>
            <p:cNvSpPr/>
            <p:nvPr/>
          </p:nvSpPr>
          <p:spPr>
            <a:xfrm>
              <a:off x="9040950" y="0"/>
              <a:ext cx="103049" cy="5143489"/>
            </a:xfrm>
            <a:custGeom>
              <a:rect b="b" l="l" r="r" t="t"/>
              <a:pathLst>
                <a:path extrusionOk="0" h="143904" w="3540">
                  <a:moveTo>
                    <a:pt x="0" y="1"/>
                  </a:moveTo>
                  <a:lnTo>
                    <a:pt x="0" y="143903"/>
                  </a:lnTo>
                  <a:lnTo>
                    <a:pt x="3540" y="143903"/>
                  </a:lnTo>
                  <a:lnTo>
                    <a:pt x="35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47" name="Google Shape;1647;p131"/>
            <p:cNvSpPr/>
            <p:nvPr/>
          </p:nvSpPr>
          <p:spPr>
            <a:xfrm rot="5400000">
              <a:off x="4519005" y="-4518866"/>
              <a:ext cx="103049" cy="9140782"/>
            </a:xfrm>
            <a:custGeom>
              <a:rect b="b" l="l" r="r" t="t"/>
              <a:pathLst>
                <a:path extrusionOk="0" h="143904" w="3540">
                  <a:moveTo>
                    <a:pt x="0" y="1"/>
                  </a:moveTo>
                  <a:lnTo>
                    <a:pt x="0" y="143903"/>
                  </a:lnTo>
                  <a:lnTo>
                    <a:pt x="3540" y="143903"/>
                  </a:lnTo>
                  <a:lnTo>
                    <a:pt x="35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48" name="Google Shape;1648;p131"/>
            <p:cNvSpPr/>
            <p:nvPr/>
          </p:nvSpPr>
          <p:spPr>
            <a:xfrm rot="5400000">
              <a:off x="4520468" y="521584"/>
              <a:ext cx="103049" cy="9140782"/>
            </a:xfrm>
            <a:custGeom>
              <a:rect b="b" l="l" r="r" t="t"/>
              <a:pathLst>
                <a:path extrusionOk="0" h="143904" w="3540">
                  <a:moveTo>
                    <a:pt x="0" y="1"/>
                  </a:moveTo>
                  <a:lnTo>
                    <a:pt x="0" y="143903"/>
                  </a:lnTo>
                  <a:lnTo>
                    <a:pt x="3540" y="143903"/>
                  </a:lnTo>
                  <a:lnTo>
                    <a:pt x="35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sp>
        <p:nvSpPr>
          <p:cNvPr id="1649" name="Google Shape;1649;p131"/>
          <p:cNvSpPr/>
          <p:nvPr>
            <p:ph idx="2" type="pic"/>
          </p:nvPr>
        </p:nvSpPr>
        <p:spPr>
          <a:xfrm>
            <a:off x="3553675" y="3509450"/>
            <a:ext cx="1941000" cy="1313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0" name="Google Shape;1650;p131"/>
          <p:cNvSpPr txBox="1"/>
          <p:nvPr>
            <p:ph type="title"/>
          </p:nvPr>
        </p:nvSpPr>
        <p:spPr>
          <a:xfrm>
            <a:off x="236975" y="223878"/>
            <a:ext cx="4216200" cy="50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Font typeface="Space Grotesk"/>
              <a:buNone/>
              <a:defRPr sz="35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900"/>
              <a:buFont typeface="Space Grotesk Medium"/>
              <a:buNone/>
              <a:defRPr sz="3900"/>
            </a:lvl9pPr>
          </a:lstStyle>
          <a:p/>
        </p:txBody>
      </p:sp>
      <p:sp>
        <p:nvSpPr>
          <p:cNvPr id="1651" name="Google Shape;1651;p131"/>
          <p:cNvSpPr/>
          <p:nvPr>
            <p:ph idx="3" type="pic"/>
          </p:nvPr>
        </p:nvSpPr>
        <p:spPr>
          <a:xfrm>
            <a:off x="6699200" y="904175"/>
            <a:ext cx="1909200" cy="1191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2" name="Google Shape;1652;p131"/>
          <p:cNvSpPr/>
          <p:nvPr>
            <p:ph idx="4" type="pic"/>
          </p:nvPr>
        </p:nvSpPr>
        <p:spPr>
          <a:xfrm>
            <a:off x="5673725" y="2267525"/>
            <a:ext cx="2935200" cy="2433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3" name="Google Shape;1653;p131"/>
          <p:cNvSpPr/>
          <p:nvPr>
            <p:ph idx="5" type="pic"/>
          </p:nvPr>
        </p:nvSpPr>
        <p:spPr>
          <a:xfrm>
            <a:off x="252425" y="2015900"/>
            <a:ext cx="3080100" cy="2875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4" name="Google Shape;1654;p131"/>
          <p:cNvSpPr/>
          <p:nvPr/>
        </p:nvSpPr>
        <p:spPr>
          <a:xfrm>
            <a:off x="5673400" y="2267525"/>
            <a:ext cx="2935200" cy="2433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655" name="Google Shape;1655;p131"/>
          <p:cNvSpPr/>
          <p:nvPr>
            <p:ph idx="6" type="pic"/>
          </p:nvPr>
        </p:nvSpPr>
        <p:spPr>
          <a:xfrm>
            <a:off x="4838963" y="1797550"/>
            <a:ext cx="1740900" cy="1191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6" name="Google Shape;1656;p131"/>
          <p:cNvSpPr/>
          <p:nvPr>
            <p:ph idx="7" type="pic"/>
          </p:nvPr>
        </p:nvSpPr>
        <p:spPr>
          <a:xfrm>
            <a:off x="2991500" y="904174"/>
            <a:ext cx="1721700" cy="2475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7" name="Google Shape;1657;p131"/>
          <p:cNvSpPr/>
          <p:nvPr>
            <p:ph idx="8" type="pic"/>
          </p:nvPr>
        </p:nvSpPr>
        <p:spPr>
          <a:xfrm>
            <a:off x="4848425" y="580600"/>
            <a:ext cx="1721700" cy="1048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8" name="Google Shape;1658;p131"/>
          <p:cNvSpPr txBox="1"/>
          <p:nvPr>
            <p:ph idx="1" type="subTitle"/>
          </p:nvPr>
        </p:nvSpPr>
        <p:spPr>
          <a:xfrm>
            <a:off x="252600" y="743700"/>
            <a:ext cx="2675700" cy="102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8">
          <p15:clr>
            <a:srgbClr val="E46962"/>
          </p15:clr>
        </p15:guide>
        <p15:guide id="2" orient="horz" pos="468">
          <p15:clr>
            <a:srgbClr val="E46962"/>
          </p15:clr>
        </p15:guide>
        <p15:guide id="3" pos="5601">
          <p15:clr>
            <a:srgbClr val="E46962"/>
          </p15:clr>
        </p15:guide>
        <p15:guide id="4" orient="horz" pos="3081">
          <p15:clr>
            <a:srgbClr val="E46962"/>
          </p15:clr>
        </p15:guide>
        <p15:guide id="5" orient="horz" pos="2772">
          <p15:clr>
            <a:srgbClr val="E46962"/>
          </p15:clr>
        </p15:guide>
        <p15:guide id="6" pos="5292">
          <p15:clr>
            <a:srgbClr val="E46962"/>
          </p15:clr>
        </p15:guide>
        <p15:guide id="7" pos="159">
          <p15:clr>
            <a:srgbClr val="E46962"/>
          </p15:clr>
        </p15:guide>
        <p15:guide id="8" orient="horz" pos="159">
          <p15:clr>
            <a:srgbClr val="E46962"/>
          </p15:clr>
        </p15:guide>
      </p15:sldGuideLst>
    </p:ext>
  </p:extLst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ks">
  <p:cSld name="BLANK_1_1_1_1_1_1_1_1_1_1_1_3">
    <p:spTree>
      <p:nvGrpSpPr>
        <p:cNvPr id="1659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132"/>
          <p:cNvSpPr txBox="1"/>
          <p:nvPr>
            <p:ph type="title"/>
          </p:nvPr>
        </p:nvSpPr>
        <p:spPr>
          <a:xfrm>
            <a:off x="242375" y="530828"/>
            <a:ext cx="3576600" cy="37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661" name="Google Shape;1661;p132"/>
          <p:cNvSpPr txBox="1"/>
          <p:nvPr>
            <p:ph idx="2" type="title"/>
          </p:nvPr>
        </p:nvSpPr>
        <p:spPr>
          <a:xfrm>
            <a:off x="236891" y="203879"/>
            <a:ext cx="6480300" cy="21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grpSp>
        <p:nvGrpSpPr>
          <p:cNvPr id="1662" name="Google Shape;1662;p132"/>
          <p:cNvGrpSpPr/>
          <p:nvPr/>
        </p:nvGrpSpPr>
        <p:grpSpPr>
          <a:xfrm>
            <a:off x="-7338" y="1654487"/>
            <a:ext cx="9150854" cy="3491662"/>
            <a:chOff x="7059712" y="1295828"/>
            <a:chExt cx="2075400" cy="3601137"/>
          </a:xfrm>
        </p:grpSpPr>
        <p:sp>
          <p:nvSpPr>
            <p:cNvPr id="1663" name="Google Shape;1663;p132"/>
            <p:cNvSpPr/>
            <p:nvPr/>
          </p:nvSpPr>
          <p:spPr>
            <a:xfrm rot="-5400000">
              <a:off x="8683846" y="1589228"/>
              <a:ext cx="744600" cy="157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64" name="Google Shape;1664;p132"/>
            <p:cNvSpPr/>
            <p:nvPr/>
          </p:nvSpPr>
          <p:spPr>
            <a:xfrm rot="-5400000">
              <a:off x="7635137" y="2417525"/>
              <a:ext cx="511500" cy="1660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65" name="Google Shape;1665;p132"/>
            <p:cNvSpPr/>
            <p:nvPr/>
          </p:nvSpPr>
          <p:spPr>
            <a:xfrm>
              <a:off x="7061153" y="2040415"/>
              <a:ext cx="1919400" cy="105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66" name="Google Shape;1666;p132"/>
            <p:cNvSpPr/>
            <p:nvPr/>
          </p:nvSpPr>
          <p:spPr>
            <a:xfrm rot="-5400000">
              <a:off x="7624952" y="3629915"/>
              <a:ext cx="703500" cy="18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67" name="Google Shape;1667;p132"/>
            <p:cNvSpPr/>
            <p:nvPr/>
          </p:nvSpPr>
          <p:spPr>
            <a:xfrm rot="-5400000">
              <a:off x="7696912" y="2785540"/>
              <a:ext cx="801000" cy="2075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sp>
        <p:nvSpPr>
          <p:cNvPr id="1668" name="Google Shape;1668;p132"/>
          <p:cNvSpPr txBox="1"/>
          <p:nvPr>
            <p:ph idx="1" type="subTitle"/>
          </p:nvPr>
        </p:nvSpPr>
        <p:spPr>
          <a:xfrm>
            <a:off x="246850" y="2620050"/>
            <a:ext cx="6911700" cy="227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 u="sng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 u="sng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 u="sng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 u="sng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 u="sng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 u="sng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 u="sng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 u="sng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 u="sng">
                <a:highlight>
                  <a:schemeClr val="accent5"/>
                </a:highlight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68">
          <p15:clr>
            <a:srgbClr val="E46962"/>
          </p15:clr>
        </p15:guide>
        <p15:guide id="2" orient="horz" pos="3081">
          <p15:clr>
            <a:srgbClr val="E46962"/>
          </p15:clr>
        </p15:guide>
        <p15:guide id="3" pos="454">
          <p15:clr>
            <a:srgbClr val="E46962"/>
          </p15:clr>
        </p15:guide>
        <p15:guide id="4" pos="5601">
          <p15:clr>
            <a:srgbClr val="E46962"/>
          </p15:clr>
        </p15:guide>
        <p15:guide id="5" pos="5292">
          <p15:clr>
            <a:srgbClr val="E46962"/>
          </p15:clr>
        </p15:guide>
        <p15:guide id="6" pos="159">
          <p15:clr>
            <a:srgbClr val="E46962"/>
          </p15:clr>
        </p15:guide>
        <p15:guide id="7" orient="horz" pos="159">
          <p15:clr>
            <a:srgbClr val="E46962"/>
          </p15:clr>
        </p15:guide>
        <p15:guide id="8" orient="horz" pos="2772">
          <p15:clr>
            <a:srgbClr val="E46962"/>
          </p15:clr>
        </p15:guide>
      </p15:sldGuideLst>
    </p:ext>
  </p:extLst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List">
  <p:cSld name="BLANK_1_1_1_1_1_1_1_1_1_1_1_2"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0" name="Google Shape;1670;p133"/>
          <p:cNvPicPr preferRelativeResize="0"/>
          <p:nvPr/>
        </p:nvPicPr>
        <p:blipFill rotWithShape="1">
          <a:blip r:embed="rId2">
            <a:alphaModFix/>
          </a:blip>
          <a:srcRect b="48372" l="72419" r="0" t="25661"/>
          <a:stretch/>
        </p:blipFill>
        <p:spPr>
          <a:xfrm>
            <a:off x="8451297" y="282525"/>
            <a:ext cx="305451" cy="287577"/>
          </a:xfrm>
          <a:prstGeom prst="rect">
            <a:avLst/>
          </a:prstGeom>
          <a:noFill/>
          <a:ln>
            <a:noFill/>
          </a:ln>
        </p:spPr>
      </p:pic>
      <p:sp>
        <p:nvSpPr>
          <p:cNvPr id="1671" name="Google Shape;1671;p133"/>
          <p:cNvSpPr txBox="1"/>
          <p:nvPr>
            <p:ph idx="1" type="subTitle"/>
          </p:nvPr>
        </p:nvSpPr>
        <p:spPr>
          <a:xfrm>
            <a:off x="246850" y="2493274"/>
            <a:ext cx="27810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accent2"/>
                </a:highlight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9pPr>
          </a:lstStyle>
          <a:p/>
        </p:txBody>
      </p:sp>
      <p:sp>
        <p:nvSpPr>
          <p:cNvPr id="1672" name="Google Shape;1672;p133"/>
          <p:cNvSpPr txBox="1"/>
          <p:nvPr>
            <p:ph idx="2" type="subTitle"/>
          </p:nvPr>
        </p:nvSpPr>
        <p:spPr>
          <a:xfrm>
            <a:off x="246850" y="2938475"/>
            <a:ext cx="27930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673" name="Google Shape;1673;p133"/>
          <p:cNvSpPr txBox="1"/>
          <p:nvPr>
            <p:ph idx="3" type="subTitle"/>
          </p:nvPr>
        </p:nvSpPr>
        <p:spPr>
          <a:xfrm>
            <a:off x="246850" y="3101490"/>
            <a:ext cx="26958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9pPr>
          </a:lstStyle>
          <a:p/>
        </p:txBody>
      </p:sp>
      <p:sp>
        <p:nvSpPr>
          <p:cNvPr id="1674" name="Google Shape;1674;p133"/>
          <p:cNvSpPr txBox="1"/>
          <p:nvPr>
            <p:ph idx="4" type="subTitle"/>
          </p:nvPr>
        </p:nvSpPr>
        <p:spPr>
          <a:xfrm>
            <a:off x="3135975" y="2493274"/>
            <a:ext cx="27810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accent4"/>
                </a:highlight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accent4"/>
                </a:highlight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accent4"/>
                </a:highlight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accent4"/>
                </a:highlight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accent4"/>
                </a:highlight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accent4"/>
                </a:highlight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accent4"/>
                </a:highlight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accent4"/>
                </a:highlight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accent4"/>
                </a:highlight>
              </a:defRPr>
            </a:lvl9pPr>
          </a:lstStyle>
          <a:p/>
        </p:txBody>
      </p:sp>
      <p:sp>
        <p:nvSpPr>
          <p:cNvPr id="1675" name="Google Shape;1675;p133"/>
          <p:cNvSpPr txBox="1"/>
          <p:nvPr>
            <p:ph idx="5" type="subTitle"/>
          </p:nvPr>
        </p:nvSpPr>
        <p:spPr>
          <a:xfrm>
            <a:off x="3135975" y="4097621"/>
            <a:ext cx="27810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>
                <a:highlight>
                  <a:schemeClr val="accent5"/>
                </a:highlight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None/>
              <a:defRPr sz="1500"/>
            </a:lvl9pPr>
          </a:lstStyle>
          <a:p/>
        </p:txBody>
      </p:sp>
      <p:sp>
        <p:nvSpPr>
          <p:cNvPr id="1676" name="Google Shape;1676;p133"/>
          <p:cNvSpPr txBox="1"/>
          <p:nvPr>
            <p:ph type="title"/>
          </p:nvPr>
        </p:nvSpPr>
        <p:spPr>
          <a:xfrm>
            <a:off x="237641" y="203879"/>
            <a:ext cx="6480300" cy="21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rial"/>
                <a:ea typeface="Arial"/>
                <a:cs typeface="Arial"/>
                <a:sym typeface="Arial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rial"/>
                <a:ea typeface="Arial"/>
                <a:cs typeface="Arial"/>
                <a:sym typeface="Arial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rial"/>
                <a:ea typeface="Arial"/>
                <a:cs typeface="Arial"/>
                <a:sym typeface="Arial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rial"/>
                <a:ea typeface="Arial"/>
                <a:cs typeface="Arial"/>
                <a:sym typeface="Arial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rial"/>
                <a:ea typeface="Arial"/>
                <a:cs typeface="Arial"/>
                <a:sym typeface="Arial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rial"/>
                <a:ea typeface="Arial"/>
                <a:cs typeface="Arial"/>
                <a:sym typeface="Arial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rial"/>
                <a:ea typeface="Arial"/>
                <a:cs typeface="Arial"/>
                <a:sym typeface="Arial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7" name="Google Shape;1677;p133"/>
          <p:cNvSpPr txBox="1"/>
          <p:nvPr>
            <p:ph idx="6" type="subTitle"/>
          </p:nvPr>
        </p:nvSpPr>
        <p:spPr>
          <a:xfrm>
            <a:off x="246850" y="3513916"/>
            <a:ext cx="27930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678" name="Google Shape;1678;p133"/>
          <p:cNvSpPr txBox="1"/>
          <p:nvPr>
            <p:ph idx="7" type="subTitle"/>
          </p:nvPr>
        </p:nvSpPr>
        <p:spPr>
          <a:xfrm>
            <a:off x="246850" y="3676931"/>
            <a:ext cx="26958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9pPr>
          </a:lstStyle>
          <a:p/>
        </p:txBody>
      </p:sp>
      <p:sp>
        <p:nvSpPr>
          <p:cNvPr id="1679" name="Google Shape;1679;p133"/>
          <p:cNvSpPr txBox="1"/>
          <p:nvPr>
            <p:ph idx="8" type="subTitle"/>
          </p:nvPr>
        </p:nvSpPr>
        <p:spPr>
          <a:xfrm>
            <a:off x="246850" y="4098291"/>
            <a:ext cx="27930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680" name="Google Shape;1680;p133"/>
          <p:cNvSpPr txBox="1"/>
          <p:nvPr>
            <p:ph idx="9" type="subTitle"/>
          </p:nvPr>
        </p:nvSpPr>
        <p:spPr>
          <a:xfrm>
            <a:off x="246850" y="4261306"/>
            <a:ext cx="26958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9pPr>
          </a:lstStyle>
          <a:p/>
        </p:txBody>
      </p:sp>
      <p:sp>
        <p:nvSpPr>
          <p:cNvPr id="1681" name="Google Shape;1681;p133"/>
          <p:cNvSpPr txBox="1"/>
          <p:nvPr>
            <p:ph idx="13" type="subTitle"/>
          </p:nvPr>
        </p:nvSpPr>
        <p:spPr>
          <a:xfrm>
            <a:off x="3135975" y="2938475"/>
            <a:ext cx="27930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682" name="Google Shape;1682;p133"/>
          <p:cNvSpPr txBox="1"/>
          <p:nvPr>
            <p:ph idx="14" type="subTitle"/>
          </p:nvPr>
        </p:nvSpPr>
        <p:spPr>
          <a:xfrm>
            <a:off x="3135975" y="3101490"/>
            <a:ext cx="26958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9pPr>
          </a:lstStyle>
          <a:p/>
        </p:txBody>
      </p:sp>
      <p:sp>
        <p:nvSpPr>
          <p:cNvPr id="1683" name="Google Shape;1683;p133"/>
          <p:cNvSpPr txBox="1"/>
          <p:nvPr>
            <p:ph idx="15" type="subTitle"/>
          </p:nvPr>
        </p:nvSpPr>
        <p:spPr>
          <a:xfrm>
            <a:off x="3135975" y="3513916"/>
            <a:ext cx="27930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684" name="Google Shape;1684;p133"/>
          <p:cNvSpPr txBox="1"/>
          <p:nvPr>
            <p:ph idx="16" type="subTitle"/>
          </p:nvPr>
        </p:nvSpPr>
        <p:spPr>
          <a:xfrm>
            <a:off x="3135975" y="3676931"/>
            <a:ext cx="26958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9pPr>
          </a:lstStyle>
          <a:p/>
        </p:txBody>
      </p:sp>
      <p:sp>
        <p:nvSpPr>
          <p:cNvPr id="1685" name="Google Shape;1685;p133"/>
          <p:cNvSpPr txBox="1"/>
          <p:nvPr>
            <p:ph idx="17" type="subTitle"/>
          </p:nvPr>
        </p:nvSpPr>
        <p:spPr>
          <a:xfrm>
            <a:off x="3135975" y="4546391"/>
            <a:ext cx="27930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None/>
              <a:defRPr sz="10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686" name="Google Shape;1686;p133"/>
          <p:cNvSpPr txBox="1"/>
          <p:nvPr>
            <p:ph idx="18" type="subTitle"/>
          </p:nvPr>
        </p:nvSpPr>
        <p:spPr>
          <a:xfrm>
            <a:off x="3135975" y="4709406"/>
            <a:ext cx="2695800" cy="18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pace Grotesk"/>
              <a:buNone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68">
          <p15:clr>
            <a:srgbClr val="E46962"/>
          </p15:clr>
        </p15:guide>
        <p15:guide id="2" orient="horz" pos="3081">
          <p15:clr>
            <a:srgbClr val="E46962"/>
          </p15:clr>
        </p15:guide>
        <p15:guide id="3" pos="454">
          <p15:clr>
            <a:srgbClr val="E46962"/>
          </p15:clr>
        </p15:guide>
        <p15:guide id="4" pos="5601">
          <p15:clr>
            <a:srgbClr val="E46962"/>
          </p15:clr>
        </p15:guide>
        <p15:guide id="5" pos="5292">
          <p15:clr>
            <a:srgbClr val="E46962"/>
          </p15:clr>
        </p15:guide>
        <p15:guide id="6" pos="159">
          <p15:clr>
            <a:srgbClr val="E46962"/>
          </p15:clr>
        </p15:guide>
        <p15:guide id="7" orient="horz" pos="159">
          <p15:clr>
            <a:srgbClr val="E46962"/>
          </p15:clr>
        </p15:guide>
        <p15:guide id="8" orient="horz" pos="2772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BLANK_1_1_1_1_3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2" type="subTitle"/>
          </p:nvPr>
        </p:nvSpPr>
        <p:spPr>
          <a:xfrm>
            <a:off x="362125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3" type="subTitle"/>
          </p:nvPr>
        </p:nvSpPr>
        <p:spPr>
          <a:xfrm>
            <a:off x="3154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4" type="subTitle"/>
          </p:nvPr>
        </p:nvSpPr>
        <p:spPr>
          <a:xfrm>
            <a:off x="6216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5" type="subTitle"/>
          </p:nvPr>
        </p:nvSpPr>
        <p:spPr>
          <a:xfrm>
            <a:off x="362125" y="2206700"/>
            <a:ext cx="2575800" cy="12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BLANK_1_1_1_1_1_1_1_1_1_1_1_1_1_1_1_1_2_1_1"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8" name="Google Shape;1688;p134"/>
          <p:cNvGrpSpPr/>
          <p:nvPr/>
        </p:nvGrpSpPr>
        <p:grpSpPr>
          <a:xfrm>
            <a:off x="3343784" y="3174433"/>
            <a:ext cx="4804343" cy="1969075"/>
            <a:chOff x="4110075" y="3174500"/>
            <a:chExt cx="4385125" cy="2181075"/>
          </a:xfrm>
        </p:grpSpPr>
        <p:sp>
          <p:nvSpPr>
            <p:cNvPr id="1689" name="Google Shape;1689;p134"/>
            <p:cNvSpPr/>
            <p:nvPr/>
          </p:nvSpPr>
          <p:spPr>
            <a:xfrm>
              <a:off x="5326300" y="4270475"/>
              <a:ext cx="3168900" cy="108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690" name="Google Shape;1690;p134"/>
            <p:cNvSpPr/>
            <p:nvPr/>
          </p:nvSpPr>
          <p:spPr>
            <a:xfrm>
              <a:off x="4707825" y="3698700"/>
              <a:ext cx="3168900" cy="108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691" name="Google Shape;1691;p134"/>
            <p:cNvSpPr/>
            <p:nvPr/>
          </p:nvSpPr>
          <p:spPr>
            <a:xfrm>
              <a:off x="4110075" y="3174500"/>
              <a:ext cx="3168900" cy="108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692" name="Google Shape;1692;p134"/>
          <p:cNvGrpSpPr/>
          <p:nvPr/>
        </p:nvGrpSpPr>
        <p:grpSpPr>
          <a:xfrm>
            <a:off x="4340393" y="1752191"/>
            <a:ext cx="4804343" cy="1969075"/>
            <a:chOff x="4110075" y="3174500"/>
            <a:chExt cx="4385125" cy="2181075"/>
          </a:xfrm>
        </p:grpSpPr>
        <p:sp>
          <p:nvSpPr>
            <p:cNvPr id="1693" name="Google Shape;1693;p134"/>
            <p:cNvSpPr/>
            <p:nvPr/>
          </p:nvSpPr>
          <p:spPr>
            <a:xfrm>
              <a:off x="5326300" y="4270475"/>
              <a:ext cx="3168900" cy="108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94" name="Google Shape;1694;p134"/>
            <p:cNvSpPr/>
            <p:nvPr/>
          </p:nvSpPr>
          <p:spPr>
            <a:xfrm>
              <a:off x="4707825" y="3698700"/>
              <a:ext cx="3168900" cy="108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95" name="Google Shape;1695;p134"/>
            <p:cNvSpPr/>
            <p:nvPr/>
          </p:nvSpPr>
          <p:spPr>
            <a:xfrm>
              <a:off x="4110075" y="3174500"/>
              <a:ext cx="3168900" cy="108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grpSp>
        <p:nvGrpSpPr>
          <p:cNvPr id="1696" name="Google Shape;1696;p134"/>
          <p:cNvGrpSpPr/>
          <p:nvPr/>
        </p:nvGrpSpPr>
        <p:grpSpPr>
          <a:xfrm>
            <a:off x="4790942" y="0"/>
            <a:ext cx="4353074" cy="2254435"/>
            <a:chOff x="5469800" y="-26200"/>
            <a:chExt cx="3674100" cy="2368850"/>
          </a:xfrm>
        </p:grpSpPr>
        <p:sp>
          <p:nvSpPr>
            <p:cNvPr id="1697" name="Google Shape;1697;p134"/>
            <p:cNvSpPr/>
            <p:nvPr/>
          </p:nvSpPr>
          <p:spPr>
            <a:xfrm>
              <a:off x="5701100" y="1018750"/>
              <a:ext cx="3442800" cy="1323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698" name="Google Shape;1698;p134"/>
            <p:cNvSpPr/>
            <p:nvPr/>
          </p:nvSpPr>
          <p:spPr>
            <a:xfrm>
              <a:off x="5469800" y="-26200"/>
              <a:ext cx="3674100" cy="1944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grpSp>
        <p:nvGrpSpPr>
          <p:cNvPr id="1699" name="Google Shape;1699;p134"/>
          <p:cNvGrpSpPr/>
          <p:nvPr/>
        </p:nvGrpSpPr>
        <p:grpSpPr>
          <a:xfrm>
            <a:off x="4340407" y="3174433"/>
            <a:ext cx="4804343" cy="1969075"/>
            <a:chOff x="4110075" y="3174500"/>
            <a:chExt cx="4385125" cy="2181075"/>
          </a:xfrm>
        </p:grpSpPr>
        <p:sp>
          <p:nvSpPr>
            <p:cNvPr id="1700" name="Google Shape;1700;p134"/>
            <p:cNvSpPr/>
            <p:nvPr/>
          </p:nvSpPr>
          <p:spPr>
            <a:xfrm>
              <a:off x="5326300" y="4270475"/>
              <a:ext cx="3168900" cy="108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701" name="Google Shape;1701;p134"/>
            <p:cNvSpPr/>
            <p:nvPr/>
          </p:nvSpPr>
          <p:spPr>
            <a:xfrm>
              <a:off x="4707825" y="3698700"/>
              <a:ext cx="3168900" cy="108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702" name="Google Shape;1702;p134"/>
            <p:cNvSpPr/>
            <p:nvPr/>
          </p:nvSpPr>
          <p:spPr>
            <a:xfrm>
              <a:off x="4110075" y="3174500"/>
              <a:ext cx="3168900" cy="108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sp>
        <p:nvSpPr>
          <p:cNvPr id="1703" name="Google Shape;1703;p134"/>
          <p:cNvSpPr txBox="1"/>
          <p:nvPr>
            <p:ph idx="1" type="subTitle"/>
          </p:nvPr>
        </p:nvSpPr>
        <p:spPr>
          <a:xfrm>
            <a:off x="5619076" y="1752200"/>
            <a:ext cx="2247600" cy="506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1704" name="Google Shape;1704;p134"/>
          <p:cNvSpPr txBox="1"/>
          <p:nvPr>
            <p:ph idx="2" type="subTitle"/>
          </p:nvPr>
        </p:nvSpPr>
        <p:spPr>
          <a:xfrm>
            <a:off x="5619076" y="2971501"/>
            <a:ext cx="2291400" cy="486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1705" name="Google Shape;1705;p134"/>
          <p:cNvSpPr txBox="1"/>
          <p:nvPr>
            <p:ph idx="3" type="subTitle"/>
          </p:nvPr>
        </p:nvSpPr>
        <p:spPr>
          <a:xfrm>
            <a:off x="5619076" y="603850"/>
            <a:ext cx="2291400" cy="506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1706" name="Google Shape;1706;p134"/>
          <p:cNvSpPr txBox="1"/>
          <p:nvPr>
            <p:ph idx="4" type="subTitle"/>
          </p:nvPr>
        </p:nvSpPr>
        <p:spPr>
          <a:xfrm>
            <a:off x="5619076" y="2339999"/>
            <a:ext cx="2436300" cy="48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707" name="Google Shape;1707;p134"/>
          <p:cNvSpPr txBox="1"/>
          <p:nvPr>
            <p:ph idx="5" type="subTitle"/>
          </p:nvPr>
        </p:nvSpPr>
        <p:spPr>
          <a:xfrm>
            <a:off x="5619076" y="1179625"/>
            <a:ext cx="2436300" cy="48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708" name="Google Shape;1708;p134"/>
          <p:cNvSpPr txBox="1"/>
          <p:nvPr>
            <p:ph idx="6" type="subTitle"/>
          </p:nvPr>
        </p:nvSpPr>
        <p:spPr>
          <a:xfrm>
            <a:off x="5619076" y="3518350"/>
            <a:ext cx="2436300" cy="48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Medium"/>
              <a:buNone/>
              <a:defRPr sz="1200"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1709" name="Google Shape;1709;p134"/>
          <p:cNvSpPr txBox="1"/>
          <p:nvPr>
            <p:ph type="title"/>
          </p:nvPr>
        </p:nvSpPr>
        <p:spPr>
          <a:xfrm>
            <a:off x="743700" y="743700"/>
            <a:ext cx="4686000" cy="183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7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8">
          <p15:clr>
            <a:srgbClr val="E46962"/>
          </p15:clr>
        </p15:guide>
        <p15:guide id="2" pos="5601">
          <p15:clr>
            <a:srgbClr val="E46962"/>
          </p15:clr>
        </p15:guide>
        <p15:guide id="3" orient="horz" pos="468">
          <p15:clr>
            <a:srgbClr val="E46962"/>
          </p15:clr>
        </p15:guide>
        <p15:guide id="4" orient="horz" pos="3081">
          <p15:clr>
            <a:srgbClr val="E46962"/>
          </p15:clr>
        </p15:guide>
        <p15:guide id="5" pos="5292">
          <p15:clr>
            <a:srgbClr val="E46962"/>
          </p15:clr>
        </p15:guide>
        <p15:guide id="6" pos="159">
          <p15:clr>
            <a:srgbClr val="E46962"/>
          </p15:clr>
        </p15:guide>
        <p15:guide id="7" orient="horz" pos="159">
          <p15:clr>
            <a:srgbClr val="E46962"/>
          </p15:clr>
        </p15:guide>
        <p15:guide id="8" orient="horz" pos="2772">
          <p15:clr>
            <a:srgbClr val="E46962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1">
  <p:cSld name="BLANK_1_1_1_1_1_1_2">
    <p:bg>
      <p:bgPr>
        <a:solidFill>
          <a:schemeClr val="accent2"/>
        </a:solidFill>
      </p:bgPr>
    </p:bg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1" name="Google Shape;1711;p135"/>
          <p:cNvGrpSpPr/>
          <p:nvPr/>
        </p:nvGrpSpPr>
        <p:grpSpPr>
          <a:xfrm>
            <a:off x="2337800" y="-3225"/>
            <a:ext cx="6806000" cy="5187625"/>
            <a:chOff x="2337800" y="-3225"/>
            <a:chExt cx="6806000" cy="5187625"/>
          </a:xfrm>
        </p:grpSpPr>
        <p:sp>
          <p:nvSpPr>
            <p:cNvPr id="1712" name="Google Shape;1712;p135"/>
            <p:cNvSpPr/>
            <p:nvPr/>
          </p:nvSpPr>
          <p:spPr>
            <a:xfrm>
              <a:off x="4521450" y="1439175"/>
              <a:ext cx="4018800" cy="902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713" name="Google Shape;1713;p135"/>
            <p:cNvSpPr/>
            <p:nvPr/>
          </p:nvSpPr>
          <p:spPr>
            <a:xfrm>
              <a:off x="3555075" y="2289675"/>
              <a:ext cx="3597000" cy="1442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714" name="Google Shape;1714;p135"/>
            <p:cNvSpPr/>
            <p:nvPr/>
          </p:nvSpPr>
          <p:spPr>
            <a:xfrm>
              <a:off x="5626900" y="-3225"/>
              <a:ext cx="3516900" cy="183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1715" name="Google Shape;1715;p135"/>
            <p:cNvSpPr/>
            <p:nvPr/>
          </p:nvSpPr>
          <p:spPr>
            <a:xfrm>
              <a:off x="2337800" y="3695800"/>
              <a:ext cx="3597000" cy="1488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sp>
        <p:nvSpPr>
          <p:cNvPr id="1716" name="Google Shape;1716;p135"/>
          <p:cNvSpPr txBox="1"/>
          <p:nvPr>
            <p:ph type="title"/>
          </p:nvPr>
        </p:nvSpPr>
        <p:spPr>
          <a:xfrm>
            <a:off x="743700" y="743700"/>
            <a:ext cx="4299000" cy="179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7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900"/>
            </a:lvl9pPr>
          </a:lstStyle>
          <a:p/>
        </p:txBody>
      </p:sp>
      <p:sp>
        <p:nvSpPr>
          <p:cNvPr id="1717" name="Google Shape;1717;p135"/>
          <p:cNvSpPr txBox="1"/>
          <p:nvPr>
            <p:ph idx="2" type="title"/>
          </p:nvPr>
        </p:nvSpPr>
        <p:spPr>
          <a:xfrm>
            <a:off x="3872475" y="2694025"/>
            <a:ext cx="2962200" cy="170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Space Grotesk Medium"/>
              <a:buNone/>
              <a:defRPr sz="1500"/>
            </a:lvl9pPr>
          </a:lstStyle>
          <a:p/>
        </p:txBody>
      </p:sp>
      <p:pic>
        <p:nvPicPr>
          <p:cNvPr id="1718" name="Google Shape;1718;p135"/>
          <p:cNvPicPr preferRelativeResize="0"/>
          <p:nvPr/>
        </p:nvPicPr>
        <p:blipFill rotWithShape="1">
          <a:blip r:embed="rId2">
            <a:alphaModFix/>
          </a:blip>
          <a:srcRect b="47660" l="8382" r="59408" t="26262"/>
          <a:stretch/>
        </p:blipFill>
        <p:spPr>
          <a:xfrm>
            <a:off x="642782" y="4271023"/>
            <a:ext cx="201843" cy="163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135"/>
          <p:cNvPicPr preferRelativeResize="0"/>
          <p:nvPr/>
        </p:nvPicPr>
        <p:blipFill rotWithShape="1">
          <a:blip r:embed="rId2">
            <a:alphaModFix/>
          </a:blip>
          <a:srcRect b="47660" l="8382" r="59408" t="26262"/>
          <a:stretch/>
        </p:blipFill>
        <p:spPr>
          <a:xfrm>
            <a:off x="7688117" y="4164648"/>
            <a:ext cx="201843" cy="163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135"/>
          <p:cNvPicPr preferRelativeResize="0"/>
          <p:nvPr/>
        </p:nvPicPr>
        <p:blipFill rotWithShape="1">
          <a:blip r:embed="rId2">
            <a:alphaModFix/>
          </a:blip>
          <a:srcRect b="47660" l="8382" r="59408" t="26262"/>
          <a:stretch/>
        </p:blipFill>
        <p:spPr>
          <a:xfrm>
            <a:off x="7972601" y="3033048"/>
            <a:ext cx="201843" cy="163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1" name="Google Shape;1721;p135"/>
          <p:cNvPicPr preferRelativeResize="0"/>
          <p:nvPr/>
        </p:nvPicPr>
        <p:blipFill rotWithShape="1">
          <a:blip r:embed="rId2">
            <a:alphaModFix/>
          </a:blip>
          <a:srcRect b="47660" l="8382" r="59408" t="26262"/>
          <a:stretch/>
        </p:blipFill>
        <p:spPr>
          <a:xfrm>
            <a:off x="4521457" y="445923"/>
            <a:ext cx="201843" cy="163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2" name="Google Shape;1722;p135"/>
          <p:cNvPicPr preferRelativeResize="0"/>
          <p:nvPr/>
        </p:nvPicPr>
        <p:blipFill rotWithShape="1">
          <a:blip r:embed="rId3">
            <a:alphaModFix/>
          </a:blip>
          <a:srcRect b="0" l="6521" r="6520" t="0"/>
          <a:stretch/>
        </p:blipFill>
        <p:spPr>
          <a:xfrm>
            <a:off x="7284429" y="4399798"/>
            <a:ext cx="201844" cy="163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3" name="Google Shape;1723;p135"/>
          <p:cNvPicPr preferRelativeResize="0"/>
          <p:nvPr/>
        </p:nvPicPr>
        <p:blipFill rotWithShape="1">
          <a:blip r:embed="rId3">
            <a:alphaModFix/>
          </a:blip>
          <a:srcRect b="0" l="6521" r="6520" t="0"/>
          <a:stretch/>
        </p:blipFill>
        <p:spPr>
          <a:xfrm>
            <a:off x="3555079" y="1833673"/>
            <a:ext cx="201844" cy="163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4" name="Google Shape;1724;p135"/>
          <p:cNvPicPr preferRelativeResize="0"/>
          <p:nvPr/>
        </p:nvPicPr>
        <p:blipFill rotWithShape="1">
          <a:blip r:embed="rId4">
            <a:alphaModFix/>
          </a:blip>
          <a:srcRect b="0" l="6521" r="6520" t="0"/>
          <a:stretch/>
        </p:blipFill>
        <p:spPr>
          <a:xfrm>
            <a:off x="3171717" y="4206373"/>
            <a:ext cx="201844" cy="163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5" name="Google Shape;1725;p135"/>
          <p:cNvPicPr preferRelativeResize="0"/>
          <p:nvPr/>
        </p:nvPicPr>
        <p:blipFill rotWithShape="1">
          <a:blip r:embed="rId4">
            <a:alphaModFix/>
          </a:blip>
          <a:srcRect b="0" l="6521" r="6520" t="0"/>
          <a:stretch/>
        </p:blipFill>
        <p:spPr>
          <a:xfrm>
            <a:off x="6834679" y="504998"/>
            <a:ext cx="201844" cy="163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6" name="Google Shape;1726;p135"/>
          <p:cNvPicPr preferRelativeResize="0"/>
          <p:nvPr/>
        </p:nvPicPr>
        <p:blipFill rotWithShape="1">
          <a:blip r:embed="rId3">
            <a:alphaModFix/>
          </a:blip>
          <a:srcRect b="0" l="6521" r="6520" t="0"/>
          <a:stretch/>
        </p:blipFill>
        <p:spPr>
          <a:xfrm>
            <a:off x="1392254" y="3161673"/>
            <a:ext cx="201844" cy="1634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7" name="Google Shape;1727;p135"/>
          <p:cNvGrpSpPr/>
          <p:nvPr/>
        </p:nvGrpSpPr>
        <p:grpSpPr>
          <a:xfrm>
            <a:off x="7517552" y="1728897"/>
            <a:ext cx="139297" cy="110523"/>
            <a:chOff x="2601950" y="1974675"/>
            <a:chExt cx="2474200" cy="1963100"/>
          </a:xfrm>
        </p:grpSpPr>
        <p:sp>
          <p:nvSpPr>
            <p:cNvPr id="1728" name="Google Shape;1728;p135"/>
            <p:cNvSpPr/>
            <p:nvPr/>
          </p:nvSpPr>
          <p:spPr>
            <a:xfrm>
              <a:off x="2601950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729" name="Google Shape;1729;p135"/>
            <p:cNvSpPr/>
            <p:nvPr/>
          </p:nvSpPr>
          <p:spPr>
            <a:xfrm>
              <a:off x="4454675" y="1974675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9"/>
                  </a:lnTo>
                  <a:lnTo>
                    <a:pt x="24858" y="24859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730" name="Google Shape;1730;p135"/>
            <p:cNvSpPr/>
            <p:nvPr/>
          </p:nvSpPr>
          <p:spPr>
            <a:xfrm>
              <a:off x="2601950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731" name="Google Shape;1731;p135"/>
            <p:cNvSpPr/>
            <p:nvPr/>
          </p:nvSpPr>
          <p:spPr>
            <a:xfrm>
              <a:off x="2811025" y="3107225"/>
              <a:ext cx="615675" cy="615675"/>
            </a:xfrm>
            <a:custGeom>
              <a:rect b="b" l="l" r="r" t="t"/>
              <a:pathLst>
                <a:path extrusionOk="0" h="24627" w="24627">
                  <a:moveTo>
                    <a:pt x="1" y="1"/>
                  </a:moveTo>
                  <a:lnTo>
                    <a:pt x="1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732" name="Google Shape;1732;p135"/>
            <p:cNvSpPr/>
            <p:nvPr/>
          </p:nvSpPr>
          <p:spPr>
            <a:xfrm>
              <a:off x="3008500" y="3316325"/>
              <a:ext cx="1759825" cy="621450"/>
            </a:xfrm>
            <a:custGeom>
              <a:rect b="b" l="l" r="r" t="t"/>
              <a:pathLst>
                <a:path extrusionOk="0" h="24858" w="70393">
                  <a:moveTo>
                    <a:pt x="0" y="0"/>
                  </a:moveTo>
                  <a:lnTo>
                    <a:pt x="0" y="24858"/>
                  </a:lnTo>
                  <a:lnTo>
                    <a:pt x="70392" y="24858"/>
                  </a:lnTo>
                  <a:lnTo>
                    <a:pt x="703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733" name="Google Shape;1733;p135"/>
            <p:cNvSpPr/>
            <p:nvPr/>
          </p:nvSpPr>
          <p:spPr>
            <a:xfrm>
              <a:off x="4251400" y="3107225"/>
              <a:ext cx="615650" cy="615675"/>
            </a:xfrm>
            <a:custGeom>
              <a:rect b="b" l="l" r="r" t="t"/>
              <a:pathLst>
                <a:path extrusionOk="0" h="24627" w="24626">
                  <a:moveTo>
                    <a:pt x="0" y="1"/>
                  </a:moveTo>
                  <a:lnTo>
                    <a:pt x="0" y="24626"/>
                  </a:lnTo>
                  <a:lnTo>
                    <a:pt x="24626" y="24626"/>
                  </a:lnTo>
                  <a:lnTo>
                    <a:pt x="24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734" name="Google Shape;1734;p135"/>
            <p:cNvSpPr/>
            <p:nvPr/>
          </p:nvSpPr>
          <p:spPr>
            <a:xfrm>
              <a:off x="4454675" y="2903950"/>
              <a:ext cx="621475" cy="621475"/>
            </a:xfrm>
            <a:custGeom>
              <a:rect b="b" l="l" r="r" t="t"/>
              <a:pathLst>
                <a:path extrusionOk="0" h="24859" w="24859">
                  <a:moveTo>
                    <a:pt x="0" y="1"/>
                  </a:moveTo>
                  <a:lnTo>
                    <a:pt x="0" y="24858"/>
                  </a:lnTo>
                  <a:lnTo>
                    <a:pt x="24858" y="24858"/>
                  </a:lnTo>
                  <a:lnTo>
                    <a:pt x="24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468">
          <p15:clr>
            <a:srgbClr val="E46962"/>
          </p15:clr>
        </p15:guide>
        <p15:guide id="2" pos="5601">
          <p15:clr>
            <a:srgbClr val="E46962"/>
          </p15:clr>
        </p15:guide>
        <p15:guide id="3" orient="horz" pos="468">
          <p15:clr>
            <a:srgbClr val="E46962"/>
          </p15:clr>
        </p15:guide>
        <p15:guide id="4" orient="horz" pos="3081">
          <p15:clr>
            <a:srgbClr val="E46962"/>
          </p15:clr>
        </p15:guide>
        <p15:guide id="5" orient="horz" pos="2772">
          <p15:clr>
            <a:srgbClr val="E46962"/>
          </p15:clr>
        </p15:guide>
        <p15:guide id="6" orient="horz" pos="159">
          <p15:clr>
            <a:srgbClr val="E46962"/>
          </p15:clr>
        </p15:guide>
        <p15:guide id="7" pos="5292">
          <p15:clr>
            <a:srgbClr val="E46962"/>
          </p15:clr>
        </p15:guide>
        <p15:guide id="8" pos="159">
          <p15:clr>
            <a:srgbClr val="E46962"/>
          </p15:clr>
        </p15:guide>
      </p15:sldGuideLst>
    </p:ext>
  </p:extLst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13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37" name="Google Shape;1737;p13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1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740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p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2" name="Google Shape;1742;p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1743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5" name="Google Shape;1745;p13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6" name="Google Shape;1746;p13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747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p1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14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51" name="Google Shape;1751;p14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1752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p14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754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Google Shape;1755;p14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56" name="Google Shape;1756;p14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57" name="Google Shape;1757;p14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yebrow ">
  <p:cSld name="BLANK_1_1_1_1_2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p14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1760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1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62" name="Google Shape;1762;p14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763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14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66" name="Google Shape;1766;p14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67" name="Google Shape;1767;p14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68" name="Google Shape;1768;p14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69" name="Google Shape;1769;p14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70" name="Google Shape;1770;p14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71" name="Google Shape;1771;p14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1772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p1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4" name="Google Shape;1774;p14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5" name="Google Shape;1775;p14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1776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p14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78" name="Google Shape;1778;p14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9" name="Google Shape;1779;p14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0" name="Google Shape;1780;p14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1" name="Google Shape;1781;p14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15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15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5" name="Google Shape;1785;p15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86" name="Google Shape;1786;p150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7" name="Google Shape;1787;p150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8" name="Google Shape;1788;p150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9" name="Google Shape;1789;p150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15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15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3" name="Google Shape;1793;p15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4" name="Google Shape;1794;p15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5" name="Google Shape;1795;p15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96" name="Google Shape;1796;p15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97" name="Google Shape;1797;p15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98" name="Google Shape;1798;p15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99" name="Google Shape;1799;p15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1800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1" name="Google Shape;1801;p1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02" name="Google Shape;1802;p15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15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05" name="Google Shape;1805;p15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15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807" name="Google Shape;1807;p15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08" name="Google Shape;1808;p1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09" name="Google Shape;1809;p15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10" name="Google Shape;1810;p15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idx="1" type="subTitle"/>
          </p:nvPr>
        </p:nvSpPr>
        <p:spPr>
          <a:xfrm>
            <a:off x="3619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type="title"/>
          </p:nvPr>
        </p:nvSpPr>
        <p:spPr>
          <a:xfrm>
            <a:off x="361975" y="962100"/>
            <a:ext cx="4163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17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3" type="subTitle"/>
          </p:nvPr>
        </p:nvSpPr>
        <p:spPr>
          <a:xfrm>
            <a:off x="49096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4" type="subTitle"/>
          </p:nvPr>
        </p:nvSpPr>
        <p:spPr>
          <a:xfrm>
            <a:off x="3619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5" type="subTitle"/>
          </p:nvPr>
        </p:nvSpPr>
        <p:spPr>
          <a:xfrm>
            <a:off x="49096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6" type="subTitle"/>
          </p:nvPr>
        </p:nvSpPr>
        <p:spPr>
          <a:xfrm>
            <a:off x="3619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7" type="subTitle"/>
          </p:nvPr>
        </p:nvSpPr>
        <p:spPr>
          <a:xfrm>
            <a:off x="49096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181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p15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3" name="Google Shape;1813;p15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814" name="Google Shape;1814;p15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815" name="Google Shape;1815;p15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6" name="Google Shape;1816;p15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817" name="Google Shape;1817;p15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8" name="Google Shape;1818;p1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19" name="Google Shape;1819;p15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20" name="Google Shape;1820;p15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21" name="Google Shape;1821;p15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1822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Google Shape;1823;p15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p15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26" name="Google Shape;1826;p15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27" name="Google Shape;1827;p15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28" name="Google Shape;1828;p15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29" name="Google Shape;1829;p15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30" name="Google Shape;1830;p15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31" name="Google Shape;1831;p15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32" name="Google Shape;1832;p15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33" name="Google Shape;1833;p15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34" name="Google Shape;1834;p15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blank">
  <p:cSld name="BLANK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1838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158"/>
          <p:cNvSpPr/>
          <p:nvPr/>
        </p:nvSpPr>
        <p:spPr>
          <a:xfrm rot="3659249">
            <a:off x="3884409" y="-1334980"/>
            <a:ext cx="7813599" cy="781359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840" name="Google Shape;1840;p158"/>
          <p:cNvSpPr txBox="1"/>
          <p:nvPr>
            <p:ph type="title"/>
          </p:nvPr>
        </p:nvSpPr>
        <p:spPr>
          <a:xfrm>
            <a:off x="226100" y="144575"/>
            <a:ext cx="8689200" cy="2322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/>
        </p:txBody>
      </p:sp>
      <p:sp>
        <p:nvSpPr>
          <p:cNvPr id="1841" name="Google Shape;1841;p158"/>
          <p:cNvSpPr txBox="1"/>
          <p:nvPr>
            <p:ph idx="2" type="title"/>
          </p:nvPr>
        </p:nvSpPr>
        <p:spPr>
          <a:xfrm>
            <a:off x="1404200" y="2784425"/>
            <a:ext cx="7551000" cy="2280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/>
        </p:txBody>
      </p:sp>
      <p:sp>
        <p:nvSpPr>
          <p:cNvPr id="1842" name="Google Shape;1842;p158"/>
          <p:cNvSpPr txBox="1"/>
          <p:nvPr>
            <p:ph idx="1" type="subTitle"/>
          </p:nvPr>
        </p:nvSpPr>
        <p:spPr>
          <a:xfrm>
            <a:off x="228600" y="2888900"/>
            <a:ext cx="51078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"/>
              <a:buNone/>
              <a:defRPr sz="24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"/>
              <a:buNone/>
              <a:defRPr sz="24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"/>
              <a:buNone/>
              <a:defRPr sz="24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"/>
              <a:buNone/>
              <a:defRPr sz="24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"/>
              <a:buNone/>
              <a:defRPr sz="24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"/>
              <a:buNone/>
              <a:defRPr sz="24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"/>
              <a:buNone/>
              <a:defRPr sz="24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"/>
              <a:buNone/>
              <a:defRPr sz="24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43" name="Google Shape;1843;p158"/>
          <p:cNvSpPr txBox="1"/>
          <p:nvPr>
            <p:ph idx="3" type="subTitle"/>
          </p:nvPr>
        </p:nvSpPr>
        <p:spPr>
          <a:xfrm>
            <a:off x="226100" y="4801613"/>
            <a:ext cx="2818200" cy="110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44" name="Google Shape;1844;p158"/>
          <p:cNvSpPr txBox="1"/>
          <p:nvPr>
            <p:ph idx="4" type="subTitle"/>
          </p:nvPr>
        </p:nvSpPr>
        <p:spPr>
          <a:xfrm>
            <a:off x="6097200" y="3018188"/>
            <a:ext cx="2818200" cy="110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description and two images">
  <p:cSld name="CUSTOM_3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45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p159"/>
          <p:cNvSpPr/>
          <p:nvPr>
            <p:ph idx="2" type="pic"/>
          </p:nvPr>
        </p:nvSpPr>
        <p:spPr>
          <a:xfrm>
            <a:off x="3766025" y="2334950"/>
            <a:ext cx="3346200" cy="1574400"/>
          </a:xfrm>
          <a:prstGeom prst="rect">
            <a:avLst/>
          </a:prstGeom>
          <a:noFill/>
          <a:ln>
            <a:noFill/>
          </a:ln>
        </p:spPr>
      </p:sp>
      <p:sp>
        <p:nvSpPr>
          <p:cNvPr id="1847" name="Google Shape;1847;p159"/>
          <p:cNvSpPr/>
          <p:nvPr>
            <p:ph idx="3" type="pic"/>
          </p:nvPr>
        </p:nvSpPr>
        <p:spPr>
          <a:xfrm>
            <a:off x="228625" y="2334950"/>
            <a:ext cx="3346200" cy="1574400"/>
          </a:xfrm>
          <a:prstGeom prst="rect">
            <a:avLst/>
          </a:prstGeom>
          <a:noFill/>
          <a:ln>
            <a:noFill/>
          </a:ln>
        </p:spPr>
      </p:sp>
      <p:sp>
        <p:nvSpPr>
          <p:cNvPr id="1848" name="Google Shape;1848;p159"/>
          <p:cNvSpPr txBox="1"/>
          <p:nvPr>
            <p:ph type="title"/>
          </p:nvPr>
        </p:nvSpPr>
        <p:spPr>
          <a:xfrm>
            <a:off x="228600" y="881625"/>
            <a:ext cx="55653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49" name="Google Shape;1849;p159"/>
          <p:cNvSpPr txBox="1"/>
          <p:nvPr>
            <p:ph idx="1" type="subTitle"/>
          </p:nvPr>
        </p:nvSpPr>
        <p:spPr>
          <a:xfrm>
            <a:off x="244677" y="1660325"/>
            <a:ext cx="4390500" cy="36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50" name="Google Shape;1850;p159"/>
          <p:cNvSpPr txBox="1"/>
          <p:nvPr>
            <p:ph idx="4" type="subTitle"/>
          </p:nvPr>
        </p:nvSpPr>
        <p:spPr>
          <a:xfrm>
            <a:off x="244675" y="4049575"/>
            <a:ext cx="3215700" cy="19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9pPr>
          </a:lstStyle>
          <a:p/>
        </p:txBody>
      </p:sp>
      <p:sp>
        <p:nvSpPr>
          <p:cNvPr id="1851" name="Google Shape;1851;p159"/>
          <p:cNvSpPr txBox="1"/>
          <p:nvPr>
            <p:ph idx="5" type="subTitle"/>
          </p:nvPr>
        </p:nvSpPr>
        <p:spPr>
          <a:xfrm>
            <a:off x="244675" y="4406777"/>
            <a:ext cx="3215700" cy="19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52" name="Google Shape;1852;p159"/>
          <p:cNvSpPr txBox="1"/>
          <p:nvPr>
            <p:ph idx="6" type="subTitle"/>
          </p:nvPr>
        </p:nvSpPr>
        <p:spPr>
          <a:xfrm>
            <a:off x="3766025" y="4049575"/>
            <a:ext cx="3215700" cy="19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9pPr>
          </a:lstStyle>
          <a:p/>
        </p:txBody>
      </p:sp>
      <p:sp>
        <p:nvSpPr>
          <p:cNvPr id="1853" name="Google Shape;1853;p159"/>
          <p:cNvSpPr txBox="1"/>
          <p:nvPr>
            <p:ph idx="7" type="subTitle"/>
          </p:nvPr>
        </p:nvSpPr>
        <p:spPr>
          <a:xfrm>
            <a:off x="3766025" y="4406777"/>
            <a:ext cx="3215700" cy="19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54" name="Google Shape;1854;p159"/>
          <p:cNvSpPr txBox="1"/>
          <p:nvPr>
            <p:ph hasCustomPrompt="1" idx="8" type="title"/>
          </p:nvPr>
        </p:nvSpPr>
        <p:spPr>
          <a:xfrm>
            <a:off x="149953" y="271577"/>
            <a:ext cx="1226400" cy="41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Space Grotesk"/>
              <a:buNone/>
              <a:defRPr sz="3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Space Grotesk"/>
              <a:buNone/>
              <a:defRPr sz="3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Space Grotesk"/>
              <a:buNone/>
              <a:defRPr sz="3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Space Grotesk"/>
              <a:buNone/>
              <a:defRPr sz="3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Space Grotesk"/>
              <a:buNone/>
              <a:defRPr sz="3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Space Grotesk"/>
              <a:buNone/>
              <a:defRPr sz="3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Space Grotesk"/>
              <a:buNone/>
              <a:defRPr sz="3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Space Grotesk"/>
              <a:buNone/>
              <a:defRPr sz="3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Space Grotesk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BLANK_1_1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160"/>
          <p:cNvSpPr txBox="1"/>
          <p:nvPr>
            <p:ph type="title"/>
          </p:nvPr>
        </p:nvSpPr>
        <p:spPr>
          <a:xfrm>
            <a:off x="212450" y="177900"/>
            <a:ext cx="5789400" cy="4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857" name="Google Shape;1857;p160"/>
          <p:cNvSpPr txBox="1"/>
          <p:nvPr>
            <p:ph idx="1" type="body"/>
          </p:nvPr>
        </p:nvSpPr>
        <p:spPr>
          <a:xfrm>
            <a:off x="228600" y="1177425"/>
            <a:ext cx="3755700" cy="179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_2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58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161"/>
          <p:cNvSpPr txBox="1"/>
          <p:nvPr>
            <p:ph type="title"/>
          </p:nvPr>
        </p:nvSpPr>
        <p:spPr>
          <a:xfrm>
            <a:off x="212450" y="177900"/>
            <a:ext cx="5789400" cy="4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860" name="Google Shape;1860;p161"/>
          <p:cNvSpPr txBox="1"/>
          <p:nvPr>
            <p:ph idx="1" type="body"/>
          </p:nvPr>
        </p:nvSpPr>
        <p:spPr>
          <a:xfrm>
            <a:off x="228600" y="1177425"/>
            <a:ext cx="3755700" cy="22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  <p:sp>
        <p:nvSpPr>
          <p:cNvPr id="1861" name="Google Shape;1861;p161"/>
          <p:cNvSpPr/>
          <p:nvPr/>
        </p:nvSpPr>
        <p:spPr>
          <a:xfrm rot="-4965287">
            <a:off x="3128596" y="1334473"/>
            <a:ext cx="9524549" cy="952454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862" name="Google Shape;1862;p161"/>
          <p:cNvSpPr txBox="1"/>
          <p:nvPr>
            <p:ph idx="2" type="subTitle"/>
          </p:nvPr>
        </p:nvSpPr>
        <p:spPr>
          <a:xfrm>
            <a:off x="5571900" y="3313500"/>
            <a:ext cx="3343500" cy="753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9pPr>
          </a:lstStyle>
          <a:p/>
        </p:txBody>
      </p:sp>
      <p:sp>
        <p:nvSpPr>
          <p:cNvPr id="1863" name="Google Shape;1863;p161"/>
          <p:cNvSpPr txBox="1"/>
          <p:nvPr>
            <p:ph idx="3" type="subTitle"/>
          </p:nvPr>
        </p:nvSpPr>
        <p:spPr>
          <a:xfrm>
            <a:off x="5571900" y="4320975"/>
            <a:ext cx="3343500" cy="35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BLANK_1_1_1_1"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162"/>
          <p:cNvSpPr txBox="1"/>
          <p:nvPr>
            <p:ph type="title"/>
          </p:nvPr>
        </p:nvSpPr>
        <p:spPr>
          <a:xfrm>
            <a:off x="212450" y="177900"/>
            <a:ext cx="5789400" cy="4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ive messures">
  <p:cSld name="CUSTOM_8"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p163"/>
          <p:cNvSpPr txBox="1"/>
          <p:nvPr>
            <p:ph type="title"/>
          </p:nvPr>
        </p:nvSpPr>
        <p:spPr>
          <a:xfrm>
            <a:off x="212450" y="177900"/>
            <a:ext cx="5789400" cy="998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868" name="Google Shape;1868;p163"/>
          <p:cNvSpPr txBox="1"/>
          <p:nvPr>
            <p:ph idx="2" type="title"/>
          </p:nvPr>
        </p:nvSpPr>
        <p:spPr>
          <a:xfrm>
            <a:off x="221800" y="2500876"/>
            <a:ext cx="2425500" cy="63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69" name="Google Shape;1869;p163"/>
          <p:cNvSpPr txBox="1"/>
          <p:nvPr>
            <p:ph idx="3" type="title"/>
          </p:nvPr>
        </p:nvSpPr>
        <p:spPr>
          <a:xfrm>
            <a:off x="221800" y="3264873"/>
            <a:ext cx="24255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70" name="Google Shape;1870;p163"/>
          <p:cNvSpPr txBox="1"/>
          <p:nvPr>
            <p:ph idx="4" type="title"/>
          </p:nvPr>
        </p:nvSpPr>
        <p:spPr>
          <a:xfrm>
            <a:off x="3355850" y="2500876"/>
            <a:ext cx="2425500" cy="63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71" name="Google Shape;1871;p163"/>
          <p:cNvSpPr txBox="1"/>
          <p:nvPr>
            <p:ph idx="5" type="title"/>
          </p:nvPr>
        </p:nvSpPr>
        <p:spPr>
          <a:xfrm>
            <a:off x="6489900" y="2500876"/>
            <a:ext cx="2425500" cy="63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72" name="Google Shape;1872;p163"/>
          <p:cNvSpPr txBox="1"/>
          <p:nvPr>
            <p:ph idx="6" type="title"/>
          </p:nvPr>
        </p:nvSpPr>
        <p:spPr>
          <a:xfrm>
            <a:off x="3355850" y="3264873"/>
            <a:ext cx="24255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73" name="Google Shape;1873;p163"/>
          <p:cNvSpPr txBox="1"/>
          <p:nvPr>
            <p:ph idx="7" type="title"/>
          </p:nvPr>
        </p:nvSpPr>
        <p:spPr>
          <a:xfrm>
            <a:off x="6496700" y="3264873"/>
            <a:ext cx="24255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74" name="Google Shape;1874;p163"/>
          <p:cNvSpPr txBox="1"/>
          <p:nvPr>
            <p:ph hasCustomPrompt="1" idx="8" type="title"/>
          </p:nvPr>
        </p:nvSpPr>
        <p:spPr>
          <a:xfrm>
            <a:off x="228603" y="4043131"/>
            <a:ext cx="1226400" cy="415500"/>
          </a:xfrm>
          <a:prstGeom prst="rect">
            <a:avLst/>
          </a:prstGeom>
        </p:spPr>
        <p:txBody>
          <a:bodyPr anchorCtr="0" anchor="b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r>
              <a:t>xx%</a:t>
            </a:r>
          </a:p>
        </p:txBody>
      </p:sp>
      <p:sp>
        <p:nvSpPr>
          <p:cNvPr id="1875" name="Google Shape;1875;p163"/>
          <p:cNvSpPr txBox="1"/>
          <p:nvPr>
            <p:ph idx="9" type="title"/>
          </p:nvPr>
        </p:nvSpPr>
        <p:spPr>
          <a:xfrm>
            <a:off x="228600" y="4412525"/>
            <a:ext cx="789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876" name="Google Shape;1876;p163"/>
          <p:cNvSpPr txBox="1"/>
          <p:nvPr>
            <p:ph hasCustomPrompt="1" idx="13" type="title"/>
          </p:nvPr>
        </p:nvSpPr>
        <p:spPr>
          <a:xfrm>
            <a:off x="1864803" y="4043131"/>
            <a:ext cx="1226400" cy="415500"/>
          </a:xfrm>
          <a:prstGeom prst="rect">
            <a:avLst/>
          </a:prstGeom>
        </p:spPr>
        <p:txBody>
          <a:bodyPr anchorCtr="0" anchor="b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r>
              <a:t>xx%</a:t>
            </a:r>
          </a:p>
        </p:txBody>
      </p:sp>
      <p:sp>
        <p:nvSpPr>
          <p:cNvPr id="1877" name="Google Shape;1877;p163"/>
          <p:cNvSpPr txBox="1"/>
          <p:nvPr>
            <p:ph idx="14" type="title"/>
          </p:nvPr>
        </p:nvSpPr>
        <p:spPr>
          <a:xfrm>
            <a:off x="1864800" y="4412525"/>
            <a:ext cx="789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878" name="Google Shape;1878;p163"/>
          <p:cNvSpPr txBox="1"/>
          <p:nvPr>
            <p:ph hasCustomPrompt="1" idx="15" type="title"/>
          </p:nvPr>
        </p:nvSpPr>
        <p:spPr>
          <a:xfrm>
            <a:off x="3359253" y="4043131"/>
            <a:ext cx="1226400" cy="415500"/>
          </a:xfrm>
          <a:prstGeom prst="rect">
            <a:avLst/>
          </a:prstGeom>
        </p:spPr>
        <p:txBody>
          <a:bodyPr anchorCtr="0" anchor="b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r>
              <a:t>xx%</a:t>
            </a:r>
          </a:p>
        </p:txBody>
      </p:sp>
      <p:sp>
        <p:nvSpPr>
          <p:cNvPr id="1879" name="Google Shape;1879;p163"/>
          <p:cNvSpPr txBox="1"/>
          <p:nvPr>
            <p:ph idx="16" type="title"/>
          </p:nvPr>
        </p:nvSpPr>
        <p:spPr>
          <a:xfrm>
            <a:off x="3359250" y="4412525"/>
            <a:ext cx="789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880" name="Google Shape;1880;p163"/>
          <p:cNvSpPr txBox="1"/>
          <p:nvPr>
            <p:ph hasCustomPrompt="1" idx="17" type="title"/>
          </p:nvPr>
        </p:nvSpPr>
        <p:spPr>
          <a:xfrm>
            <a:off x="4995453" y="4043131"/>
            <a:ext cx="1226400" cy="415500"/>
          </a:xfrm>
          <a:prstGeom prst="rect">
            <a:avLst/>
          </a:prstGeom>
        </p:spPr>
        <p:txBody>
          <a:bodyPr anchorCtr="0" anchor="b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r>
              <a:t>xx%</a:t>
            </a:r>
          </a:p>
        </p:txBody>
      </p:sp>
      <p:sp>
        <p:nvSpPr>
          <p:cNvPr id="1881" name="Google Shape;1881;p163"/>
          <p:cNvSpPr txBox="1"/>
          <p:nvPr>
            <p:ph idx="18" type="title"/>
          </p:nvPr>
        </p:nvSpPr>
        <p:spPr>
          <a:xfrm>
            <a:off x="4995450" y="4412525"/>
            <a:ext cx="789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882" name="Google Shape;1882;p163"/>
          <p:cNvSpPr txBox="1"/>
          <p:nvPr>
            <p:ph hasCustomPrompt="1" idx="19" type="title"/>
          </p:nvPr>
        </p:nvSpPr>
        <p:spPr>
          <a:xfrm>
            <a:off x="6489903" y="4043131"/>
            <a:ext cx="1226400" cy="415500"/>
          </a:xfrm>
          <a:prstGeom prst="rect">
            <a:avLst/>
          </a:prstGeom>
        </p:spPr>
        <p:txBody>
          <a:bodyPr anchorCtr="0" anchor="b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pace Grotesk Light"/>
              <a:buNone/>
              <a:defRPr sz="2400">
                <a:solidFill>
                  <a:schemeClr val="accent4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r>
              <a:t>xx%</a:t>
            </a:r>
          </a:p>
        </p:txBody>
      </p:sp>
      <p:sp>
        <p:nvSpPr>
          <p:cNvPr id="1883" name="Google Shape;1883;p163"/>
          <p:cNvSpPr txBox="1"/>
          <p:nvPr>
            <p:ph idx="20" type="title"/>
          </p:nvPr>
        </p:nvSpPr>
        <p:spPr>
          <a:xfrm>
            <a:off x="6489900" y="4412525"/>
            <a:ext cx="789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884" name="Google Shape;1884;p163"/>
          <p:cNvSpPr txBox="1"/>
          <p:nvPr>
            <p:ph hasCustomPrompt="1" idx="21" type="title"/>
          </p:nvPr>
        </p:nvSpPr>
        <p:spPr>
          <a:xfrm>
            <a:off x="8126103" y="4043131"/>
            <a:ext cx="1226400" cy="415500"/>
          </a:xfrm>
          <a:prstGeom prst="rect">
            <a:avLst/>
          </a:prstGeom>
        </p:spPr>
        <p:txBody>
          <a:bodyPr anchorCtr="0" anchor="b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pace Grotesk Light"/>
              <a:buNone/>
              <a:defRPr sz="2400">
                <a:solidFill>
                  <a:schemeClr val="accent2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r>
              <a:t>xx%</a:t>
            </a:r>
          </a:p>
        </p:txBody>
      </p:sp>
      <p:sp>
        <p:nvSpPr>
          <p:cNvPr id="1885" name="Google Shape;1885;p163"/>
          <p:cNvSpPr txBox="1"/>
          <p:nvPr>
            <p:ph idx="22" type="title"/>
          </p:nvPr>
        </p:nvSpPr>
        <p:spPr>
          <a:xfrm>
            <a:off x="8126100" y="4412525"/>
            <a:ext cx="789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rter's highlighted outcomes">
  <p:cSld name="CUSTOM_7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164"/>
          <p:cNvSpPr txBox="1"/>
          <p:nvPr>
            <p:ph type="title"/>
          </p:nvPr>
        </p:nvSpPr>
        <p:spPr>
          <a:xfrm>
            <a:off x="212450" y="177900"/>
            <a:ext cx="5789400" cy="7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888" name="Google Shape;1888;p164"/>
          <p:cNvSpPr txBox="1"/>
          <p:nvPr>
            <p:ph idx="1" type="subTitle"/>
          </p:nvPr>
        </p:nvSpPr>
        <p:spPr>
          <a:xfrm>
            <a:off x="228600" y="1799302"/>
            <a:ext cx="1649400" cy="60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9pPr>
          </a:lstStyle>
          <a:p/>
        </p:txBody>
      </p:sp>
      <p:sp>
        <p:nvSpPr>
          <p:cNvPr id="1889" name="Google Shape;1889;p164"/>
          <p:cNvSpPr txBox="1"/>
          <p:nvPr>
            <p:ph idx="2" type="subTitle"/>
          </p:nvPr>
        </p:nvSpPr>
        <p:spPr>
          <a:xfrm>
            <a:off x="228600" y="2926752"/>
            <a:ext cx="1649400" cy="60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9pPr>
          </a:lstStyle>
          <a:p/>
        </p:txBody>
      </p:sp>
      <p:sp>
        <p:nvSpPr>
          <p:cNvPr id="1890" name="Google Shape;1890;p164"/>
          <p:cNvSpPr txBox="1"/>
          <p:nvPr>
            <p:ph idx="3" type="subTitle"/>
          </p:nvPr>
        </p:nvSpPr>
        <p:spPr>
          <a:xfrm>
            <a:off x="228600" y="4033496"/>
            <a:ext cx="1649400" cy="60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9pPr>
          </a:lstStyle>
          <a:p/>
        </p:txBody>
      </p:sp>
      <p:sp>
        <p:nvSpPr>
          <p:cNvPr id="1891" name="Google Shape;1891;p164"/>
          <p:cNvSpPr txBox="1"/>
          <p:nvPr>
            <p:ph idx="4" type="subTitle"/>
          </p:nvPr>
        </p:nvSpPr>
        <p:spPr>
          <a:xfrm>
            <a:off x="2443950" y="1820000"/>
            <a:ext cx="1928700" cy="60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92" name="Google Shape;1892;p164"/>
          <p:cNvSpPr txBox="1"/>
          <p:nvPr>
            <p:ph idx="5" type="subTitle"/>
          </p:nvPr>
        </p:nvSpPr>
        <p:spPr>
          <a:xfrm>
            <a:off x="2443950" y="2937100"/>
            <a:ext cx="1928700" cy="60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93" name="Google Shape;1893;p164"/>
          <p:cNvSpPr txBox="1"/>
          <p:nvPr>
            <p:ph idx="6" type="subTitle"/>
          </p:nvPr>
        </p:nvSpPr>
        <p:spPr>
          <a:xfrm>
            <a:off x="2443950" y="4054200"/>
            <a:ext cx="1928700" cy="60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94" name="Google Shape;1894;p164"/>
          <p:cNvSpPr txBox="1"/>
          <p:nvPr>
            <p:ph idx="7" type="subTitle"/>
          </p:nvPr>
        </p:nvSpPr>
        <p:spPr>
          <a:xfrm>
            <a:off x="5050200" y="1820000"/>
            <a:ext cx="2797500" cy="60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9pPr>
          </a:lstStyle>
          <a:p/>
        </p:txBody>
      </p:sp>
      <p:sp>
        <p:nvSpPr>
          <p:cNvPr id="1895" name="Google Shape;1895;p164"/>
          <p:cNvSpPr txBox="1"/>
          <p:nvPr>
            <p:ph idx="8" type="subTitle"/>
          </p:nvPr>
        </p:nvSpPr>
        <p:spPr>
          <a:xfrm>
            <a:off x="5050200" y="2937100"/>
            <a:ext cx="2797500" cy="60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9pPr>
          </a:lstStyle>
          <a:p/>
        </p:txBody>
      </p:sp>
      <p:sp>
        <p:nvSpPr>
          <p:cNvPr id="1896" name="Google Shape;1896;p164"/>
          <p:cNvSpPr txBox="1"/>
          <p:nvPr>
            <p:ph idx="9" type="subTitle"/>
          </p:nvPr>
        </p:nvSpPr>
        <p:spPr>
          <a:xfrm>
            <a:off x="5050200" y="4054200"/>
            <a:ext cx="2797500" cy="60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Grotesk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">
  <p:cSld name="BLANK_1_1_1_1_1_1_1_1_1_1_1_1_1_1_2">
    <p:bg>
      <p:bgPr>
        <a:solidFill>
          <a:schemeClr val="accent6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u="sng"/>
          </a:p>
        </p:txBody>
      </p:sp>
      <p:sp>
        <p:nvSpPr>
          <p:cNvPr id="83" name="Google Shape;83;p1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85" name="Google Shape;85;p18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91" name="Google Shape;91;p18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ndicators">
  <p:cSld name="CUSTOM_6">
    <p:spTree>
      <p:nvGrpSpPr>
        <p:cNvPr id="1897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p165"/>
          <p:cNvSpPr txBox="1"/>
          <p:nvPr>
            <p:ph hasCustomPrompt="1" type="title"/>
          </p:nvPr>
        </p:nvSpPr>
        <p:spPr>
          <a:xfrm>
            <a:off x="3370125" y="3495645"/>
            <a:ext cx="1127400" cy="46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pace Grotesk Light"/>
              <a:buNone/>
              <a:defRPr sz="3600"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pace Grotesk Light"/>
              <a:buNone/>
              <a:defRPr sz="36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pace Grotesk Light"/>
              <a:buNone/>
              <a:defRPr sz="36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pace Grotesk Light"/>
              <a:buNone/>
              <a:defRPr sz="36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pace Grotesk Light"/>
              <a:buNone/>
              <a:defRPr sz="36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pace Grotesk Light"/>
              <a:buNone/>
              <a:defRPr sz="36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pace Grotesk Light"/>
              <a:buNone/>
              <a:defRPr sz="36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pace Grotesk Light"/>
              <a:buNone/>
              <a:defRPr sz="36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pace Grotesk Light"/>
              <a:buNone/>
              <a:defRPr sz="36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r>
              <a:t>xx%</a:t>
            </a:r>
          </a:p>
        </p:txBody>
      </p:sp>
      <p:sp>
        <p:nvSpPr>
          <p:cNvPr id="1899" name="Google Shape;1899;p165"/>
          <p:cNvSpPr txBox="1"/>
          <p:nvPr>
            <p:ph idx="1" type="subTitle"/>
          </p:nvPr>
        </p:nvSpPr>
        <p:spPr>
          <a:xfrm>
            <a:off x="3372000" y="3897425"/>
            <a:ext cx="1181700" cy="2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00" name="Google Shape;1900;p165"/>
          <p:cNvSpPr txBox="1"/>
          <p:nvPr>
            <p:ph hasCustomPrompt="1" idx="2" type="title"/>
          </p:nvPr>
        </p:nvSpPr>
        <p:spPr>
          <a:xfrm>
            <a:off x="5819400" y="2556158"/>
            <a:ext cx="2208900" cy="79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Font typeface="Space Grotesk Light"/>
              <a:buNone/>
              <a:defRPr sz="7400"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Font typeface="Space Grotesk Light"/>
              <a:buNone/>
              <a:defRPr sz="74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Font typeface="Space Grotesk Light"/>
              <a:buNone/>
              <a:defRPr sz="74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Font typeface="Space Grotesk Light"/>
              <a:buNone/>
              <a:defRPr sz="74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Font typeface="Space Grotesk Light"/>
              <a:buNone/>
              <a:defRPr sz="74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Font typeface="Space Grotesk Light"/>
              <a:buNone/>
              <a:defRPr sz="74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Font typeface="Space Grotesk Light"/>
              <a:buNone/>
              <a:defRPr sz="74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Font typeface="Space Grotesk Light"/>
              <a:buNone/>
              <a:defRPr sz="74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Font typeface="Space Grotesk Light"/>
              <a:buNone/>
              <a:defRPr sz="74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r>
              <a:t>xx%</a:t>
            </a:r>
          </a:p>
        </p:txBody>
      </p:sp>
      <p:sp>
        <p:nvSpPr>
          <p:cNvPr id="1901" name="Google Shape;1901;p165"/>
          <p:cNvSpPr txBox="1"/>
          <p:nvPr>
            <p:ph idx="3" type="subTitle"/>
          </p:nvPr>
        </p:nvSpPr>
        <p:spPr>
          <a:xfrm>
            <a:off x="6017200" y="3305600"/>
            <a:ext cx="1731600" cy="2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02" name="Google Shape;1902;p165"/>
          <p:cNvSpPr txBox="1"/>
          <p:nvPr>
            <p:ph idx="4" type="title"/>
          </p:nvPr>
        </p:nvSpPr>
        <p:spPr>
          <a:xfrm>
            <a:off x="212450" y="177900"/>
            <a:ext cx="5645700" cy="790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903" name="Google Shape;1903;p165"/>
          <p:cNvSpPr txBox="1"/>
          <p:nvPr>
            <p:ph hasCustomPrompt="1" idx="5" type="title"/>
          </p:nvPr>
        </p:nvSpPr>
        <p:spPr>
          <a:xfrm>
            <a:off x="1753450" y="3792650"/>
            <a:ext cx="798000" cy="46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 Light"/>
              <a:buNone/>
              <a:defRPr sz="2000"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 Light"/>
              <a:buNone/>
              <a:defRPr sz="20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 Light"/>
              <a:buNone/>
              <a:defRPr sz="20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 Light"/>
              <a:buNone/>
              <a:defRPr sz="20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 Light"/>
              <a:buNone/>
              <a:defRPr sz="20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 Light"/>
              <a:buNone/>
              <a:defRPr sz="20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 Light"/>
              <a:buNone/>
              <a:defRPr sz="20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 Light"/>
              <a:buNone/>
              <a:defRPr sz="20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 Light"/>
              <a:buNone/>
              <a:defRPr sz="20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r>
              <a:t>xx%</a:t>
            </a:r>
          </a:p>
        </p:txBody>
      </p:sp>
      <p:sp>
        <p:nvSpPr>
          <p:cNvPr id="1904" name="Google Shape;1904;p165"/>
          <p:cNvSpPr txBox="1"/>
          <p:nvPr>
            <p:ph idx="6" type="subTitle"/>
          </p:nvPr>
        </p:nvSpPr>
        <p:spPr>
          <a:xfrm>
            <a:off x="1561550" y="4183550"/>
            <a:ext cx="1181700" cy="2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items">
  <p:cSld name="CUSTOM_2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166"/>
          <p:cNvSpPr txBox="1"/>
          <p:nvPr>
            <p:ph type="title"/>
          </p:nvPr>
        </p:nvSpPr>
        <p:spPr>
          <a:xfrm>
            <a:off x="212450" y="177900"/>
            <a:ext cx="5789400" cy="4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907" name="Google Shape;1907;p166"/>
          <p:cNvSpPr txBox="1"/>
          <p:nvPr>
            <p:ph idx="1" type="subTitle"/>
          </p:nvPr>
        </p:nvSpPr>
        <p:spPr>
          <a:xfrm>
            <a:off x="591847" y="1999125"/>
            <a:ext cx="2481300" cy="2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9pPr>
          </a:lstStyle>
          <a:p/>
        </p:txBody>
      </p:sp>
      <p:sp>
        <p:nvSpPr>
          <p:cNvPr id="1908" name="Google Shape;1908;p166"/>
          <p:cNvSpPr txBox="1"/>
          <p:nvPr>
            <p:ph idx="2" type="subTitle"/>
          </p:nvPr>
        </p:nvSpPr>
        <p:spPr>
          <a:xfrm>
            <a:off x="587100" y="2375550"/>
            <a:ext cx="2481300" cy="6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09" name="Google Shape;1909;p166"/>
          <p:cNvSpPr txBox="1"/>
          <p:nvPr>
            <p:ph idx="3" type="subTitle"/>
          </p:nvPr>
        </p:nvSpPr>
        <p:spPr>
          <a:xfrm>
            <a:off x="4991772" y="1999125"/>
            <a:ext cx="2481300" cy="2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9pPr>
          </a:lstStyle>
          <a:p/>
        </p:txBody>
      </p:sp>
      <p:sp>
        <p:nvSpPr>
          <p:cNvPr id="1910" name="Google Shape;1910;p166"/>
          <p:cNvSpPr txBox="1"/>
          <p:nvPr>
            <p:ph idx="4" type="subTitle"/>
          </p:nvPr>
        </p:nvSpPr>
        <p:spPr>
          <a:xfrm>
            <a:off x="591847" y="3389100"/>
            <a:ext cx="2481300" cy="2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9pPr>
          </a:lstStyle>
          <a:p/>
        </p:txBody>
      </p:sp>
      <p:sp>
        <p:nvSpPr>
          <p:cNvPr id="1911" name="Google Shape;1911;p166"/>
          <p:cNvSpPr txBox="1"/>
          <p:nvPr>
            <p:ph idx="5" type="subTitle"/>
          </p:nvPr>
        </p:nvSpPr>
        <p:spPr>
          <a:xfrm>
            <a:off x="587100" y="3765525"/>
            <a:ext cx="2481300" cy="6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12" name="Google Shape;1912;p166"/>
          <p:cNvSpPr txBox="1"/>
          <p:nvPr>
            <p:ph idx="6" type="subTitle"/>
          </p:nvPr>
        </p:nvSpPr>
        <p:spPr>
          <a:xfrm>
            <a:off x="4987025" y="2375550"/>
            <a:ext cx="2481300" cy="6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13" name="Google Shape;1913;p166"/>
          <p:cNvSpPr txBox="1"/>
          <p:nvPr>
            <p:ph idx="7" type="subTitle"/>
          </p:nvPr>
        </p:nvSpPr>
        <p:spPr>
          <a:xfrm>
            <a:off x="4994147" y="3389100"/>
            <a:ext cx="2481300" cy="2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9pPr>
          </a:lstStyle>
          <a:p/>
        </p:txBody>
      </p:sp>
      <p:sp>
        <p:nvSpPr>
          <p:cNvPr id="1914" name="Google Shape;1914;p166"/>
          <p:cNvSpPr txBox="1"/>
          <p:nvPr>
            <p:ph idx="8" type="subTitle"/>
          </p:nvPr>
        </p:nvSpPr>
        <p:spPr>
          <a:xfrm>
            <a:off x="4989400" y="3765525"/>
            <a:ext cx="2481300" cy="6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1">
  <p:cSld name="CUSTOM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15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167"/>
          <p:cNvSpPr/>
          <p:nvPr>
            <p:ph idx="2" type="pic"/>
          </p:nvPr>
        </p:nvSpPr>
        <p:spPr>
          <a:xfrm>
            <a:off x="2481280" y="1138750"/>
            <a:ext cx="1928700" cy="1928700"/>
          </a:xfrm>
          <a:prstGeom prst="rect">
            <a:avLst/>
          </a:prstGeom>
          <a:noFill/>
          <a:ln>
            <a:noFill/>
          </a:ln>
        </p:spPr>
      </p:sp>
      <p:sp>
        <p:nvSpPr>
          <p:cNvPr id="1917" name="Google Shape;1917;p167"/>
          <p:cNvSpPr/>
          <p:nvPr>
            <p:ph idx="3" type="pic"/>
          </p:nvPr>
        </p:nvSpPr>
        <p:spPr>
          <a:xfrm>
            <a:off x="4733955" y="1138750"/>
            <a:ext cx="1928700" cy="1928700"/>
          </a:xfrm>
          <a:prstGeom prst="rect">
            <a:avLst/>
          </a:prstGeom>
          <a:noFill/>
          <a:ln>
            <a:noFill/>
          </a:ln>
        </p:spPr>
      </p:sp>
      <p:sp>
        <p:nvSpPr>
          <p:cNvPr id="1918" name="Google Shape;1918;p167"/>
          <p:cNvSpPr/>
          <p:nvPr>
            <p:ph idx="4" type="pic"/>
          </p:nvPr>
        </p:nvSpPr>
        <p:spPr>
          <a:xfrm>
            <a:off x="6986630" y="1138750"/>
            <a:ext cx="1928700" cy="1928700"/>
          </a:xfrm>
          <a:prstGeom prst="rect">
            <a:avLst/>
          </a:prstGeom>
          <a:noFill/>
          <a:ln>
            <a:noFill/>
          </a:ln>
        </p:spPr>
      </p:sp>
      <p:sp>
        <p:nvSpPr>
          <p:cNvPr id="1919" name="Google Shape;1919;p167"/>
          <p:cNvSpPr/>
          <p:nvPr>
            <p:ph idx="5" type="pic"/>
          </p:nvPr>
        </p:nvSpPr>
        <p:spPr>
          <a:xfrm>
            <a:off x="228605" y="1138750"/>
            <a:ext cx="1928700" cy="1928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920" name="Google Shape;1920;p167"/>
          <p:cNvCxnSpPr/>
          <p:nvPr/>
        </p:nvCxnSpPr>
        <p:spPr>
          <a:xfrm>
            <a:off x="228600" y="4912325"/>
            <a:ext cx="19287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1" name="Google Shape;1921;p167"/>
          <p:cNvCxnSpPr/>
          <p:nvPr/>
        </p:nvCxnSpPr>
        <p:spPr>
          <a:xfrm>
            <a:off x="2481275" y="4912325"/>
            <a:ext cx="19287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2" name="Google Shape;1922;p167"/>
          <p:cNvCxnSpPr/>
          <p:nvPr/>
        </p:nvCxnSpPr>
        <p:spPr>
          <a:xfrm>
            <a:off x="4733950" y="4912325"/>
            <a:ext cx="19287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3" name="Google Shape;1923;p167"/>
          <p:cNvCxnSpPr/>
          <p:nvPr/>
        </p:nvCxnSpPr>
        <p:spPr>
          <a:xfrm>
            <a:off x="6986625" y="4912325"/>
            <a:ext cx="19287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24" name="Google Shape;1924;p167"/>
          <p:cNvSpPr txBox="1"/>
          <p:nvPr>
            <p:ph type="title"/>
          </p:nvPr>
        </p:nvSpPr>
        <p:spPr>
          <a:xfrm>
            <a:off x="211793" y="143171"/>
            <a:ext cx="6054600" cy="50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25" name="Google Shape;1925;p167"/>
          <p:cNvSpPr txBox="1"/>
          <p:nvPr>
            <p:ph idx="1" type="subTitle"/>
          </p:nvPr>
        </p:nvSpPr>
        <p:spPr>
          <a:xfrm>
            <a:off x="228650" y="3343950"/>
            <a:ext cx="19287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26" name="Google Shape;1926;p167"/>
          <p:cNvSpPr txBox="1"/>
          <p:nvPr>
            <p:ph idx="6" type="subTitle"/>
          </p:nvPr>
        </p:nvSpPr>
        <p:spPr>
          <a:xfrm>
            <a:off x="228600" y="3581375"/>
            <a:ext cx="17145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27" name="Google Shape;1927;p167"/>
          <p:cNvSpPr txBox="1"/>
          <p:nvPr>
            <p:ph idx="7" type="subTitle"/>
          </p:nvPr>
        </p:nvSpPr>
        <p:spPr>
          <a:xfrm>
            <a:off x="228600" y="3981350"/>
            <a:ext cx="17145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28" name="Google Shape;1928;p167"/>
          <p:cNvSpPr txBox="1"/>
          <p:nvPr>
            <p:ph idx="8" type="subTitle"/>
          </p:nvPr>
        </p:nvSpPr>
        <p:spPr>
          <a:xfrm>
            <a:off x="2481350" y="3343950"/>
            <a:ext cx="19287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29" name="Google Shape;1929;p167"/>
          <p:cNvSpPr txBox="1"/>
          <p:nvPr>
            <p:ph idx="9" type="subTitle"/>
          </p:nvPr>
        </p:nvSpPr>
        <p:spPr>
          <a:xfrm>
            <a:off x="2481300" y="3581375"/>
            <a:ext cx="17145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30" name="Google Shape;1930;p167"/>
          <p:cNvSpPr txBox="1"/>
          <p:nvPr>
            <p:ph idx="13" type="subTitle"/>
          </p:nvPr>
        </p:nvSpPr>
        <p:spPr>
          <a:xfrm>
            <a:off x="2481300" y="3981350"/>
            <a:ext cx="17145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31" name="Google Shape;1931;p167"/>
          <p:cNvSpPr txBox="1"/>
          <p:nvPr>
            <p:ph idx="14" type="subTitle"/>
          </p:nvPr>
        </p:nvSpPr>
        <p:spPr>
          <a:xfrm>
            <a:off x="4734050" y="3343950"/>
            <a:ext cx="19287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32" name="Google Shape;1932;p167"/>
          <p:cNvSpPr txBox="1"/>
          <p:nvPr>
            <p:ph idx="15" type="subTitle"/>
          </p:nvPr>
        </p:nvSpPr>
        <p:spPr>
          <a:xfrm>
            <a:off x="4734000" y="3581375"/>
            <a:ext cx="17145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33" name="Google Shape;1933;p167"/>
          <p:cNvSpPr txBox="1"/>
          <p:nvPr>
            <p:ph idx="16" type="subTitle"/>
          </p:nvPr>
        </p:nvSpPr>
        <p:spPr>
          <a:xfrm>
            <a:off x="4734000" y="3981350"/>
            <a:ext cx="17145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34" name="Google Shape;1934;p167"/>
          <p:cNvSpPr txBox="1"/>
          <p:nvPr>
            <p:ph idx="17" type="subTitle"/>
          </p:nvPr>
        </p:nvSpPr>
        <p:spPr>
          <a:xfrm>
            <a:off x="6986750" y="3343950"/>
            <a:ext cx="19287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35" name="Google Shape;1935;p167"/>
          <p:cNvSpPr txBox="1"/>
          <p:nvPr>
            <p:ph idx="18" type="subTitle"/>
          </p:nvPr>
        </p:nvSpPr>
        <p:spPr>
          <a:xfrm>
            <a:off x="6986700" y="3581375"/>
            <a:ext cx="17145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36" name="Google Shape;1936;p167"/>
          <p:cNvSpPr txBox="1"/>
          <p:nvPr>
            <p:ph idx="19" type="subTitle"/>
          </p:nvPr>
        </p:nvSpPr>
        <p:spPr>
          <a:xfrm>
            <a:off x="6986700" y="3981350"/>
            <a:ext cx="17145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2">
  <p:cSld name="CUSTOM_1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168"/>
          <p:cNvSpPr/>
          <p:nvPr>
            <p:ph idx="2" type="pic"/>
          </p:nvPr>
        </p:nvSpPr>
        <p:spPr>
          <a:xfrm>
            <a:off x="7034475" y="1338925"/>
            <a:ext cx="1833000" cy="1833000"/>
          </a:xfrm>
          <a:prstGeom prst="rect">
            <a:avLst/>
          </a:prstGeom>
          <a:noFill/>
          <a:ln>
            <a:noFill/>
          </a:ln>
        </p:spPr>
      </p:sp>
      <p:sp>
        <p:nvSpPr>
          <p:cNvPr id="1939" name="Google Shape;1939;p168"/>
          <p:cNvSpPr/>
          <p:nvPr>
            <p:ph idx="3" type="pic"/>
          </p:nvPr>
        </p:nvSpPr>
        <p:spPr>
          <a:xfrm>
            <a:off x="2529125" y="1338925"/>
            <a:ext cx="1833000" cy="1833000"/>
          </a:xfrm>
          <a:prstGeom prst="rect">
            <a:avLst/>
          </a:prstGeom>
          <a:noFill/>
          <a:ln>
            <a:noFill/>
          </a:ln>
        </p:spPr>
      </p:sp>
      <p:sp>
        <p:nvSpPr>
          <p:cNvPr id="1940" name="Google Shape;1940;p168"/>
          <p:cNvSpPr/>
          <p:nvPr>
            <p:ph idx="4" type="pic"/>
          </p:nvPr>
        </p:nvSpPr>
        <p:spPr>
          <a:xfrm>
            <a:off x="4781800" y="1338925"/>
            <a:ext cx="1833000" cy="1833000"/>
          </a:xfrm>
          <a:prstGeom prst="rect">
            <a:avLst/>
          </a:prstGeom>
          <a:noFill/>
          <a:ln>
            <a:noFill/>
          </a:ln>
        </p:spPr>
      </p:sp>
      <p:sp>
        <p:nvSpPr>
          <p:cNvPr id="1941" name="Google Shape;1941;p168"/>
          <p:cNvSpPr/>
          <p:nvPr>
            <p:ph idx="5" type="pic"/>
          </p:nvPr>
        </p:nvSpPr>
        <p:spPr>
          <a:xfrm>
            <a:off x="276450" y="1338925"/>
            <a:ext cx="1833000" cy="1833000"/>
          </a:xfrm>
          <a:prstGeom prst="rect">
            <a:avLst/>
          </a:prstGeom>
          <a:noFill/>
          <a:ln>
            <a:noFill/>
          </a:ln>
        </p:spPr>
      </p:sp>
      <p:sp>
        <p:nvSpPr>
          <p:cNvPr id="1942" name="Google Shape;1942;p168"/>
          <p:cNvSpPr txBox="1"/>
          <p:nvPr>
            <p:ph type="title"/>
          </p:nvPr>
        </p:nvSpPr>
        <p:spPr>
          <a:xfrm>
            <a:off x="211793" y="143171"/>
            <a:ext cx="6054600" cy="50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pace Grotesk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43" name="Google Shape;1943;p168"/>
          <p:cNvSpPr txBox="1"/>
          <p:nvPr>
            <p:ph idx="1" type="subTitle"/>
          </p:nvPr>
        </p:nvSpPr>
        <p:spPr>
          <a:xfrm>
            <a:off x="424150" y="3421400"/>
            <a:ext cx="15537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44" name="Google Shape;1944;p168"/>
          <p:cNvSpPr txBox="1"/>
          <p:nvPr>
            <p:ph idx="6" type="subTitle"/>
          </p:nvPr>
        </p:nvSpPr>
        <p:spPr>
          <a:xfrm>
            <a:off x="424100" y="3658825"/>
            <a:ext cx="14253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45" name="Google Shape;1945;p168"/>
          <p:cNvSpPr txBox="1"/>
          <p:nvPr>
            <p:ph idx="7" type="subTitle"/>
          </p:nvPr>
        </p:nvSpPr>
        <p:spPr>
          <a:xfrm>
            <a:off x="2676825" y="3421400"/>
            <a:ext cx="15537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46" name="Google Shape;1946;p168"/>
          <p:cNvSpPr txBox="1"/>
          <p:nvPr>
            <p:ph idx="8" type="subTitle"/>
          </p:nvPr>
        </p:nvSpPr>
        <p:spPr>
          <a:xfrm>
            <a:off x="2676775" y="3658825"/>
            <a:ext cx="14253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47" name="Google Shape;1947;p168"/>
          <p:cNvSpPr txBox="1"/>
          <p:nvPr>
            <p:ph idx="9" type="subTitle"/>
          </p:nvPr>
        </p:nvSpPr>
        <p:spPr>
          <a:xfrm>
            <a:off x="4921475" y="3421400"/>
            <a:ext cx="15537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48" name="Google Shape;1948;p168"/>
          <p:cNvSpPr txBox="1"/>
          <p:nvPr>
            <p:ph idx="13" type="subTitle"/>
          </p:nvPr>
        </p:nvSpPr>
        <p:spPr>
          <a:xfrm>
            <a:off x="4921425" y="3658825"/>
            <a:ext cx="14253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49" name="Google Shape;1949;p168"/>
          <p:cNvSpPr txBox="1"/>
          <p:nvPr>
            <p:ph idx="14" type="subTitle"/>
          </p:nvPr>
        </p:nvSpPr>
        <p:spPr>
          <a:xfrm>
            <a:off x="7182175" y="3421400"/>
            <a:ext cx="15537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50" name="Google Shape;1950;p168"/>
          <p:cNvSpPr txBox="1"/>
          <p:nvPr>
            <p:ph idx="15" type="subTitle"/>
          </p:nvPr>
        </p:nvSpPr>
        <p:spPr>
          <a:xfrm>
            <a:off x="7182125" y="3658825"/>
            <a:ext cx="1425300" cy="2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 and body">
  <p:cSld name="BLANK_1_1_1_1_2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169"/>
          <p:cNvSpPr txBox="1"/>
          <p:nvPr>
            <p:ph type="title"/>
          </p:nvPr>
        </p:nvSpPr>
        <p:spPr>
          <a:xfrm>
            <a:off x="212450" y="177900"/>
            <a:ext cx="6447000" cy="4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9pPr>
          </a:lstStyle>
          <a:p/>
        </p:txBody>
      </p:sp>
      <p:cxnSp>
        <p:nvCxnSpPr>
          <p:cNvPr id="1953" name="Google Shape;1953;p169"/>
          <p:cNvCxnSpPr/>
          <p:nvPr/>
        </p:nvCxnSpPr>
        <p:spPr>
          <a:xfrm>
            <a:off x="228600" y="627300"/>
            <a:ext cx="440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54" name="Google Shape;1954;p169"/>
          <p:cNvSpPr txBox="1"/>
          <p:nvPr>
            <p:ph idx="1" type="body"/>
          </p:nvPr>
        </p:nvSpPr>
        <p:spPr>
          <a:xfrm>
            <a:off x="228600" y="1343100"/>
            <a:ext cx="4390500" cy="112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  <p:sp>
        <p:nvSpPr>
          <p:cNvPr id="1955" name="Google Shape;1955;p169"/>
          <p:cNvSpPr txBox="1"/>
          <p:nvPr>
            <p:ph idx="2" type="subTitle"/>
          </p:nvPr>
        </p:nvSpPr>
        <p:spPr>
          <a:xfrm>
            <a:off x="230434" y="881700"/>
            <a:ext cx="64470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Quotes - Alt 1">
  <p:cSld name="BLANK_1_1_1_1_2_1_1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170"/>
          <p:cNvSpPr/>
          <p:nvPr>
            <p:ph idx="2" type="pic"/>
          </p:nvPr>
        </p:nvSpPr>
        <p:spPr>
          <a:xfrm>
            <a:off x="468925" y="3643975"/>
            <a:ext cx="686400" cy="686400"/>
          </a:xfrm>
          <a:prstGeom prst="rect">
            <a:avLst/>
          </a:prstGeom>
          <a:noFill/>
          <a:ln>
            <a:noFill/>
          </a:ln>
        </p:spPr>
      </p:sp>
      <p:sp>
        <p:nvSpPr>
          <p:cNvPr id="1958" name="Google Shape;1958;p170"/>
          <p:cNvSpPr txBox="1"/>
          <p:nvPr>
            <p:ph type="title"/>
          </p:nvPr>
        </p:nvSpPr>
        <p:spPr>
          <a:xfrm>
            <a:off x="212450" y="177900"/>
            <a:ext cx="5789400" cy="4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59" name="Google Shape;1959;p170"/>
          <p:cNvSpPr txBox="1"/>
          <p:nvPr>
            <p:ph idx="1" type="body"/>
          </p:nvPr>
        </p:nvSpPr>
        <p:spPr>
          <a:xfrm>
            <a:off x="228600" y="1343100"/>
            <a:ext cx="4390500" cy="112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  <p:sp>
        <p:nvSpPr>
          <p:cNvPr id="1960" name="Google Shape;1960;p170"/>
          <p:cNvSpPr txBox="1"/>
          <p:nvPr>
            <p:ph idx="3" type="subTitle"/>
          </p:nvPr>
        </p:nvSpPr>
        <p:spPr>
          <a:xfrm>
            <a:off x="228600" y="881700"/>
            <a:ext cx="86868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9pPr>
          </a:lstStyle>
          <a:p/>
        </p:txBody>
      </p:sp>
      <p:sp>
        <p:nvSpPr>
          <p:cNvPr id="1961" name="Google Shape;1961;p170"/>
          <p:cNvSpPr txBox="1"/>
          <p:nvPr>
            <p:ph idx="4" type="subTitle"/>
          </p:nvPr>
        </p:nvSpPr>
        <p:spPr>
          <a:xfrm>
            <a:off x="1326075" y="3653375"/>
            <a:ext cx="2902200" cy="619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62" name="Google Shape;1962;p170"/>
          <p:cNvSpPr txBox="1"/>
          <p:nvPr>
            <p:ph idx="5" type="subTitle"/>
          </p:nvPr>
        </p:nvSpPr>
        <p:spPr>
          <a:xfrm>
            <a:off x="1334825" y="4491500"/>
            <a:ext cx="2902200" cy="209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63" name="Google Shape;1963;p170"/>
          <p:cNvSpPr/>
          <p:nvPr>
            <p:ph idx="6" type="pic"/>
          </p:nvPr>
        </p:nvSpPr>
        <p:spPr>
          <a:xfrm>
            <a:off x="4909975" y="3643975"/>
            <a:ext cx="686400" cy="686400"/>
          </a:xfrm>
          <a:prstGeom prst="rect">
            <a:avLst/>
          </a:prstGeom>
          <a:noFill/>
          <a:ln>
            <a:noFill/>
          </a:ln>
        </p:spPr>
      </p:sp>
      <p:sp>
        <p:nvSpPr>
          <p:cNvPr id="1964" name="Google Shape;1964;p170"/>
          <p:cNvSpPr txBox="1"/>
          <p:nvPr>
            <p:ph idx="7" type="subTitle"/>
          </p:nvPr>
        </p:nvSpPr>
        <p:spPr>
          <a:xfrm>
            <a:off x="5764775" y="3653375"/>
            <a:ext cx="2902200" cy="619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Space Grotesk"/>
              <a:buNone/>
              <a:defRPr sz="1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65" name="Google Shape;1965;p170"/>
          <p:cNvSpPr txBox="1"/>
          <p:nvPr>
            <p:ph idx="8" type="subTitle"/>
          </p:nvPr>
        </p:nvSpPr>
        <p:spPr>
          <a:xfrm>
            <a:off x="5773525" y="4491500"/>
            <a:ext cx="2902200" cy="209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BLANK_1_1_1_1_1_1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lin ang="16200038" scaled="0"/>
        </a:gradFill>
      </p:bgPr>
    </p:bg>
    <p:spTree>
      <p:nvGrpSpPr>
        <p:cNvPr id="1966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171"/>
          <p:cNvSpPr/>
          <p:nvPr/>
        </p:nvSpPr>
        <p:spPr>
          <a:xfrm rot="10800000">
            <a:off x="-533850" y="726875"/>
            <a:ext cx="5915100" cy="591510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68" name="Google Shape;1968;p171"/>
          <p:cNvSpPr/>
          <p:nvPr/>
        </p:nvSpPr>
        <p:spPr>
          <a:xfrm>
            <a:off x="3370825" y="-960900"/>
            <a:ext cx="2762400" cy="276240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69" name="Google Shape;1969;p171"/>
          <p:cNvSpPr/>
          <p:nvPr/>
        </p:nvSpPr>
        <p:spPr>
          <a:xfrm>
            <a:off x="7959600" y="2651706"/>
            <a:ext cx="1184400" cy="118440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70" name="Google Shape;1970;p171"/>
          <p:cNvSpPr/>
          <p:nvPr/>
        </p:nvSpPr>
        <p:spPr>
          <a:xfrm rot="5400000">
            <a:off x="8226006" y="4222931"/>
            <a:ext cx="24300" cy="1354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71" name="Google Shape;1971;p171"/>
          <p:cNvSpPr/>
          <p:nvPr/>
        </p:nvSpPr>
        <p:spPr>
          <a:xfrm flipH="1" rot="-5400000">
            <a:off x="5305483" y="4527881"/>
            <a:ext cx="24300" cy="744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72" name="Google Shape;1972;p171"/>
          <p:cNvSpPr/>
          <p:nvPr/>
        </p:nvSpPr>
        <p:spPr>
          <a:xfrm rot="5400000">
            <a:off x="6836506" y="4888031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73" name="Google Shape;1973;p171"/>
          <p:cNvSpPr/>
          <p:nvPr/>
        </p:nvSpPr>
        <p:spPr>
          <a:xfrm rot="5400000">
            <a:off x="4231694" y="4888031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74" name="Google Shape;1974;p171"/>
          <p:cNvSpPr/>
          <p:nvPr/>
        </p:nvSpPr>
        <p:spPr>
          <a:xfrm rot="5400000">
            <a:off x="6618644" y="4888031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75" name="Google Shape;1975;p171"/>
          <p:cNvSpPr/>
          <p:nvPr/>
        </p:nvSpPr>
        <p:spPr>
          <a:xfrm rot="5400000">
            <a:off x="3164781" y="4222931"/>
            <a:ext cx="24300" cy="1354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76" name="Google Shape;1976;p171"/>
          <p:cNvSpPr/>
          <p:nvPr/>
        </p:nvSpPr>
        <p:spPr>
          <a:xfrm flipH="1" rot="-5400000">
            <a:off x="531076" y="4586075"/>
            <a:ext cx="24300" cy="6282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77" name="Google Shape;1977;p171"/>
          <p:cNvSpPr/>
          <p:nvPr/>
        </p:nvSpPr>
        <p:spPr>
          <a:xfrm rot="5400000">
            <a:off x="6400806" y="4888031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78" name="Google Shape;1978;p171"/>
          <p:cNvSpPr/>
          <p:nvPr/>
        </p:nvSpPr>
        <p:spPr>
          <a:xfrm rot="5400000">
            <a:off x="1557419" y="4888031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79" name="Google Shape;1979;p171"/>
          <p:cNvSpPr txBox="1"/>
          <p:nvPr>
            <p:ph type="title"/>
          </p:nvPr>
        </p:nvSpPr>
        <p:spPr>
          <a:xfrm>
            <a:off x="977700" y="1410450"/>
            <a:ext cx="7188600" cy="232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">
  <p:cSld name="BLANK_1_1_1_1_1_1_1">
    <p:spTree>
      <p:nvGrpSpPr>
        <p:cNvPr id="1980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p172"/>
          <p:cNvSpPr/>
          <p:nvPr/>
        </p:nvSpPr>
        <p:spPr>
          <a:xfrm rot="-8920466">
            <a:off x="2599338" y="503023"/>
            <a:ext cx="5915173" cy="5915173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2" name="Google Shape;1982;p172"/>
          <p:cNvSpPr txBox="1"/>
          <p:nvPr>
            <p:ph idx="1" type="subTitle"/>
          </p:nvPr>
        </p:nvSpPr>
        <p:spPr>
          <a:xfrm>
            <a:off x="3237075" y="4074650"/>
            <a:ext cx="2669700" cy="36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Roboto"/>
              <a:buNone/>
              <a:defRPr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Roboto"/>
              <a:buNone/>
              <a:defRPr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Roboto"/>
              <a:buNone/>
              <a:defRPr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Roboto"/>
              <a:buNone/>
              <a:defRPr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Roboto"/>
              <a:buNone/>
              <a:defRPr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Roboto"/>
              <a:buNone/>
              <a:defRPr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Roboto"/>
              <a:buNone/>
              <a:defRPr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Roboto"/>
              <a:buNone/>
              <a:defRPr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Roboto"/>
              <a:buNone/>
              <a:defRPr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83" name="Google Shape;1983;p172"/>
          <p:cNvSpPr/>
          <p:nvPr/>
        </p:nvSpPr>
        <p:spPr>
          <a:xfrm rot="-8920806">
            <a:off x="581601" y="399117"/>
            <a:ext cx="1887207" cy="1887207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dk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4" name="Google Shape;1984;p172"/>
          <p:cNvSpPr txBox="1"/>
          <p:nvPr>
            <p:ph type="title"/>
          </p:nvPr>
        </p:nvSpPr>
        <p:spPr>
          <a:xfrm>
            <a:off x="1174800" y="1562850"/>
            <a:ext cx="6794400" cy="232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400"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400"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400"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400"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400"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400"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400"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400"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400"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/>
        </p:txBody>
      </p:sp>
      <p:sp>
        <p:nvSpPr>
          <p:cNvPr id="1985" name="Google Shape;1985;p172"/>
          <p:cNvSpPr/>
          <p:nvPr/>
        </p:nvSpPr>
        <p:spPr>
          <a:xfrm>
            <a:off x="8891100" y="228600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86" name="Google Shape;1986;p172"/>
          <p:cNvSpPr/>
          <p:nvPr/>
        </p:nvSpPr>
        <p:spPr>
          <a:xfrm>
            <a:off x="8891100" y="446463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87" name="Google Shape;1987;p172"/>
          <p:cNvSpPr/>
          <p:nvPr/>
        </p:nvSpPr>
        <p:spPr>
          <a:xfrm rot="5400000">
            <a:off x="8673244" y="228631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88" name="Google Shape;1988;p172"/>
          <p:cNvSpPr/>
          <p:nvPr/>
        </p:nvSpPr>
        <p:spPr>
          <a:xfrm rot="-5400000">
            <a:off x="228591" y="228603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89" name="Google Shape;1989;p172"/>
          <p:cNvSpPr/>
          <p:nvPr/>
        </p:nvSpPr>
        <p:spPr>
          <a:xfrm rot="-5400000">
            <a:off x="446453" y="228603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90" name="Google Shape;1990;p172"/>
          <p:cNvSpPr/>
          <p:nvPr/>
        </p:nvSpPr>
        <p:spPr>
          <a:xfrm>
            <a:off x="228622" y="446459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91" name="Google Shape;1991;p172"/>
          <p:cNvSpPr/>
          <p:nvPr/>
        </p:nvSpPr>
        <p:spPr>
          <a:xfrm rot="10800000">
            <a:off x="228591" y="4888025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92" name="Google Shape;1992;p172"/>
          <p:cNvSpPr/>
          <p:nvPr/>
        </p:nvSpPr>
        <p:spPr>
          <a:xfrm rot="10800000">
            <a:off x="228591" y="4670163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93" name="Google Shape;1993;p172"/>
          <p:cNvSpPr/>
          <p:nvPr/>
        </p:nvSpPr>
        <p:spPr>
          <a:xfrm rot="-5400000">
            <a:off x="446447" y="4887994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94" name="Google Shape;1994;p172"/>
          <p:cNvSpPr/>
          <p:nvPr/>
        </p:nvSpPr>
        <p:spPr>
          <a:xfrm rot="5400000">
            <a:off x="8891100" y="4888022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95" name="Google Shape;1995;p172"/>
          <p:cNvSpPr/>
          <p:nvPr/>
        </p:nvSpPr>
        <p:spPr>
          <a:xfrm rot="5400000">
            <a:off x="8673238" y="4888022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96" name="Google Shape;1996;p172"/>
          <p:cNvSpPr/>
          <p:nvPr/>
        </p:nvSpPr>
        <p:spPr>
          <a:xfrm rot="10800000">
            <a:off x="8891069" y="4670166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97" name="Google Shape;1997;p172"/>
          <p:cNvSpPr txBox="1"/>
          <p:nvPr>
            <p:ph idx="2" type="subTitle"/>
          </p:nvPr>
        </p:nvSpPr>
        <p:spPr>
          <a:xfrm>
            <a:off x="3237075" y="4300975"/>
            <a:ext cx="2669700" cy="36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BLANK_1_1_1_1_1_1_1_1_1_1_2">
    <p:spTree>
      <p:nvGrpSpPr>
        <p:cNvPr id="1998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p173"/>
          <p:cNvSpPr txBox="1"/>
          <p:nvPr>
            <p:ph idx="1" type="subTitle"/>
          </p:nvPr>
        </p:nvSpPr>
        <p:spPr>
          <a:xfrm>
            <a:off x="228600" y="2077513"/>
            <a:ext cx="2568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9pPr>
          </a:lstStyle>
          <a:p/>
        </p:txBody>
      </p:sp>
      <p:sp>
        <p:nvSpPr>
          <p:cNvPr id="2000" name="Google Shape;2000;p173"/>
          <p:cNvSpPr txBox="1"/>
          <p:nvPr>
            <p:ph idx="2" type="subTitle"/>
          </p:nvPr>
        </p:nvSpPr>
        <p:spPr>
          <a:xfrm>
            <a:off x="228600" y="2764250"/>
            <a:ext cx="2568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9pPr>
          </a:lstStyle>
          <a:p/>
        </p:txBody>
      </p:sp>
      <p:sp>
        <p:nvSpPr>
          <p:cNvPr id="2001" name="Google Shape;2001;p173"/>
          <p:cNvSpPr txBox="1"/>
          <p:nvPr>
            <p:ph idx="3" type="subTitle"/>
          </p:nvPr>
        </p:nvSpPr>
        <p:spPr>
          <a:xfrm>
            <a:off x="228700" y="3469938"/>
            <a:ext cx="2568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9pPr>
          </a:lstStyle>
          <a:p/>
        </p:txBody>
      </p:sp>
      <p:sp>
        <p:nvSpPr>
          <p:cNvPr id="2002" name="Google Shape;2002;p173"/>
          <p:cNvSpPr txBox="1"/>
          <p:nvPr>
            <p:ph idx="4" type="subTitle"/>
          </p:nvPr>
        </p:nvSpPr>
        <p:spPr>
          <a:xfrm>
            <a:off x="228700" y="4194625"/>
            <a:ext cx="2568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"/>
              <a:buNone/>
              <a:defRPr sz="1200"/>
            </a:lvl9pPr>
          </a:lstStyle>
          <a:p/>
        </p:txBody>
      </p:sp>
      <p:sp>
        <p:nvSpPr>
          <p:cNvPr id="2003" name="Google Shape;2003;p173"/>
          <p:cNvSpPr txBox="1"/>
          <p:nvPr>
            <p:ph type="title"/>
          </p:nvPr>
        </p:nvSpPr>
        <p:spPr>
          <a:xfrm>
            <a:off x="212450" y="177900"/>
            <a:ext cx="6446700" cy="4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004" name="Google Shape;2004;p173"/>
          <p:cNvSpPr txBox="1"/>
          <p:nvPr>
            <p:ph idx="5" type="subTitle"/>
          </p:nvPr>
        </p:nvSpPr>
        <p:spPr>
          <a:xfrm>
            <a:off x="631800" y="2060357"/>
            <a:ext cx="21282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05" name="Google Shape;2005;p173"/>
          <p:cNvSpPr txBox="1"/>
          <p:nvPr>
            <p:ph idx="6" type="subTitle"/>
          </p:nvPr>
        </p:nvSpPr>
        <p:spPr>
          <a:xfrm>
            <a:off x="631800" y="2747082"/>
            <a:ext cx="21282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06" name="Google Shape;2006;p173"/>
          <p:cNvSpPr txBox="1"/>
          <p:nvPr>
            <p:ph idx="7" type="subTitle"/>
          </p:nvPr>
        </p:nvSpPr>
        <p:spPr>
          <a:xfrm>
            <a:off x="631850" y="3452782"/>
            <a:ext cx="21282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07" name="Google Shape;2007;p173"/>
          <p:cNvSpPr txBox="1"/>
          <p:nvPr>
            <p:ph idx="8" type="subTitle"/>
          </p:nvPr>
        </p:nvSpPr>
        <p:spPr>
          <a:xfrm>
            <a:off x="631900" y="4177457"/>
            <a:ext cx="21282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pace Grotesk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08" name="Google Shape;2008;p173"/>
          <p:cNvSpPr txBox="1"/>
          <p:nvPr>
            <p:ph idx="9" type="body"/>
          </p:nvPr>
        </p:nvSpPr>
        <p:spPr>
          <a:xfrm>
            <a:off x="2906500" y="4194625"/>
            <a:ext cx="3376200" cy="3309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  <p:sp>
        <p:nvSpPr>
          <p:cNvPr id="2009" name="Google Shape;2009;p173"/>
          <p:cNvSpPr txBox="1"/>
          <p:nvPr>
            <p:ph idx="13" type="body"/>
          </p:nvPr>
        </p:nvSpPr>
        <p:spPr>
          <a:xfrm>
            <a:off x="2906400" y="3479438"/>
            <a:ext cx="3376200" cy="3309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  <p:sp>
        <p:nvSpPr>
          <p:cNvPr id="2010" name="Google Shape;2010;p173"/>
          <p:cNvSpPr txBox="1"/>
          <p:nvPr>
            <p:ph idx="14" type="body"/>
          </p:nvPr>
        </p:nvSpPr>
        <p:spPr>
          <a:xfrm>
            <a:off x="2906400" y="2764263"/>
            <a:ext cx="3376200" cy="3309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  <p:sp>
        <p:nvSpPr>
          <p:cNvPr id="2011" name="Google Shape;2011;p173"/>
          <p:cNvSpPr txBox="1"/>
          <p:nvPr>
            <p:ph idx="15" type="body"/>
          </p:nvPr>
        </p:nvSpPr>
        <p:spPr>
          <a:xfrm>
            <a:off x="2906400" y="2048313"/>
            <a:ext cx="3376200" cy="3309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174"/>
          <p:cNvSpPr/>
          <p:nvPr/>
        </p:nvSpPr>
        <p:spPr>
          <a:xfrm>
            <a:off x="8891100" y="228600"/>
            <a:ext cx="24300" cy="1354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14" name="Google Shape;2014;p174"/>
          <p:cNvSpPr/>
          <p:nvPr/>
        </p:nvSpPr>
        <p:spPr>
          <a:xfrm flipH="1" rot="10800000">
            <a:off x="8891100" y="3225473"/>
            <a:ext cx="24300" cy="744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15" name="Google Shape;2015;p174"/>
          <p:cNvSpPr/>
          <p:nvPr/>
        </p:nvSpPr>
        <p:spPr>
          <a:xfrm>
            <a:off x="8891100" y="2283200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16" name="Google Shape;2016;p174"/>
          <p:cNvSpPr/>
          <p:nvPr/>
        </p:nvSpPr>
        <p:spPr>
          <a:xfrm>
            <a:off x="8891100" y="4888013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17" name="Google Shape;2017;p174"/>
          <p:cNvSpPr/>
          <p:nvPr/>
        </p:nvSpPr>
        <p:spPr>
          <a:xfrm>
            <a:off x="8891100" y="2392138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18" name="Google Shape;2018;p174"/>
          <p:cNvSpPr/>
          <p:nvPr/>
        </p:nvSpPr>
        <p:spPr>
          <a:xfrm>
            <a:off x="8891100" y="2501063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19" name="Google Shape;2019;p174"/>
          <p:cNvSpPr/>
          <p:nvPr/>
        </p:nvSpPr>
        <p:spPr>
          <a:xfrm>
            <a:off x="-4353375" y="-4359625"/>
            <a:ext cx="8713800" cy="8713800"/>
          </a:xfrm>
          <a:prstGeom prst="pie">
            <a:avLst>
              <a:gd fmla="val 2137" name="adj1"/>
              <a:gd fmla="val 5410266" name="adj2"/>
            </a:avLst>
          </a:prstGeom>
          <a:gradFill>
            <a:gsLst>
              <a:gs pos="0">
                <a:schemeClr val="dk1"/>
              </a:gs>
              <a:gs pos="28000">
                <a:schemeClr val="dk1"/>
              </a:gs>
              <a:gs pos="100000">
                <a:schemeClr val="dk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20" name="Google Shape;2020;p174"/>
          <p:cNvSpPr/>
          <p:nvPr/>
        </p:nvSpPr>
        <p:spPr>
          <a:xfrm>
            <a:off x="7661425" y="1330972"/>
            <a:ext cx="406500" cy="406500"/>
          </a:xfrm>
          <a:prstGeom prst="ellipse">
            <a:avLst/>
          </a:prstGeom>
          <a:gradFill>
            <a:gsLst>
              <a:gs pos="0">
                <a:schemeClr val="dk1"/>
              </a:gs>
              <a:gs pos="31000">
                <a:schemeClr val="dk1"/>
              </a:gs>
              <a:gs pos="100000">
                <a:schemeClr val="accent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21" name="Google Shape;2021;p174"/>
          <p:cNvSpPr txBox="1"/>
          <p:nvPr>
            <p:ph idx="1" type="subTitle"/>
          </p:nvPr>
        </p:nvSpPr>
        <p:spPr>
          <a:xfrm>
            <a:off x="228600" y="3629463"/>
            <a:ext cx="256800" cy="1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22" name="Google Shape;2022;p174"/>
          <p:cNvSpPr/>
          <p:nvPr/>
        </p:nvSpPr>
        <p:spPr>
          <a:xfrm>
            <a:off x="5772475" y="912625"/>
            <a:ext cx="1243200" cy="12432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dk1"/>
              </a:gs>
              <a:gs pos="100000">
                <a:schemeClr val="dk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23" name="Google Shape;2023;p174"/>
          <p:cNvSpPr txBox="1"/>
          <p:nvPr>
            <p:ph idx="2" type="subTitle"/>
          </p:nvPr>
        </p:nvSpPr>
        <p:spPr>
          <a:xfrm>
            <a:off x="541125" y="2779925"/>
            <a:ext cx="2818200" cy="13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9pPr>
          </a:lstStyle>
          <a:p/>
        </p:txBody>
      </p:sp>
      <p:sp>
        <p:nvSpPr>
          <p:cNvPr id="2024" name="Google Shape;2024;p174"/>
          <p:cNvSpPr txBox="1"/>
          <p:nvPr>
            <p:ph type="title"/>
          </p:nvPr>
        </p:nvSpPr>
        <p:spPr>
          <a:xfrm>
            <a:off x="212450" y="177900"/>
            <a:ext cx="5789400" cy="4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025" name="Google Shape;2025;p174"/>
          <p:cNvSpPr txBox="1"/>
          <p:nvPr>
            <p:ph idx="3" type="subTitle"/>
          </p:nvPr>
        </p:nvSpPr>
        <p:spPr>
          <a:xfrm>
            <a:off x="541125" y="3001750"/>
            <a:ext cx="2818200" cy="110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26" name="Google Shape;2026;p174"/>
          <p:cNvSpPr txBox="1"/>
          <p:nvPr>
            <p:ph idx="4" type="subTitle"/>
          </p:nvPr>
        </p:nvSpPr>
        <p:spPr>
          <a:xfrm>
            <a:off x="228600" y="2767150"/>
            <a:ext cx="256800" cy="1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27" name="Google Shape;2027;p174"/>
          <p:cNvSpPr txBox="1"/>
          <p:nvPr>
            <p:ph idx="5" type="subTitle"/>
          </p:nvPr>
        </p:nvSpPr>
        <p:spPr>
          <a:xfrm>
            <a:off x="3914650" y="2779925"/>
            <a:ext cx="2818200" cy="13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9pPr>
          </a:lstStyle>
          <a:p/>
        </p:txBody>
      </p:sp>
      <p:sp>
        <p:nvSpPr>
          <p:cNvPr id="2028" name="Google Shape;2028;p174"/>
          <p:cNvSpPr txBox="1"/>
          <p:nvPr>
            <p:ph idx="6" type="subTitle"/>
          </p:nvPr>
        </p:nvSpPr>
        <p:spPr>
          <a:xfrm>
            <a:off x="3914650" y="3001750"/>
            <a:ext cx="2818200" cy="110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29" name="Google Shape;2029;p174"/>
          <p:cNvSpPr txBox="1"/>
          <p:nvPr>
            <p:ph idx="7" type="subTitle"/>
          </p:nvPr>
        </p:nvSpPr>
        <p:spPr>
          <a:xfrm>
            <a:off x="3602125" y="2767150"/>
            <a:ext cx="256800" cy="1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30" name="Google Shape;2030;p174"/>
          <p:cNvSpPr txBox="1"/>
          <p:nvPr>
            <p:ph idx="8" type="subTitle"/>
          </p:nvPr>
        </p:nvSpPr>
        <p:spPr>
          <a:xfrm>
            <a:off x="541125" y="4504538"/>
            <a:ext cx="2818200" cy="13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9pPr>
          </a:lstStyle>
          <a:p/>
        </p:txBody>
      </p:sp>
      <p:sp>
        <p:nvSpPr>
          <p:cNvPr id="2031" name="Google Shape;2031;p174"/>
          <p:cNvSpPr txBox="1"/>
          <p:nvPr>
            <p:ph idx="9" type="subTitle"/>
          </p:nvPr>
        </p:nvSpPr>
        <p:spPr>
          <a:xfrm>
            <a:off x="541125" y="4726363"/>
            <a:ext cx="2818200" cy="110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32" name="Google Shape;2032;p174"/>
          <p:cNvSpPr txBox="1"/>
          <p:nvPr>
            <p:ph idx="13" type="subTitle"/>
          </p:nvPr>
        </p:nvSpPr>
        <p:spPr>
          <a:xfrm>
            <a:off x="228600" y="4491763"/>
            <a:ext cx="256800" cy="1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33" name="Google Shape;2033;p174"/>
          <p:cNvSpPr txBox="1"/>
          <p:nvPr>
            <p:ph idx="14" type="subTitle"/>
          </p:nvPr>
        </p:nvSpPr>
        <p:spPr>
          <a:xfrm>
            <a:off x="3914650" y="4504538"/>
            <a:ext cx="2818200" cy="13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9pPr>
          </a:lstStyle>
          <a:p/>
        </p:txBody>
      </p:sp>
      <p:sp>
        <p:nvSpPr>
          <p:cNvPr id="2034" name="Google Shape;2034;p174"/>
          <p:cNvSpPr txBox="1"/>
          <p:nvPr>
            <p:ph idx="15" type="subTitle"/>
          </p:nvPr>
        </p:nvSpPr>
        <p:spPr>
          <a:xfrm>
            <a:off x="3914650" y="4726363"/>
            <a:ext cx="2818200" cy="110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35" name="Google Shape;2035;p174"/>
          <p:cNvSpPr txBox="1"/>
          <p:nvPr>
            <p:ph idx="16" type="subTitle"/>
          </p:nvPr>
        </p:nvSpPr>
        <p:spPr>
          <a:xfrm>
            <a:off x="3602125" y="3629463"/>
            <a:ext cx="256800" cy="1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36" name="Google Shape;2036;p174"/>
          <p:cNvSpPr txBox="1"/>
          <p:nvPr>
            <p:ph idx="17" type="subTitle"/>
          </p:nvPr>
        </p:nvSpPr>
        <p:spPr>
          <a:xfrm>
            <a:off x="3602125" y="4491763"/>
            <a:ext cx="256800" cy="1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pace Grotesk"/>
              <a:buNone/>
              <a:defRPr sz="1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37" name="Google Shape;2037;p174"/>
          <p:cNvSpPr txBox="1"/>
          <p:nvPr>
            <p:ph idx="18" type="subTitle"/>
          </p:nvPr>
        </p:nvSpPr>
        <p:spPr>
          <a:xfrm>
            <a:off x="541125" y="3642238"/>
            <a:ext cx="2818200" cy="13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9pPr>
          </a:lstStyle>
          <a:p/>
        </p:txBody>
      </p:sp>
      <p:sp>
        <p:nvSpPr>
          <p:cNvPr id="2038" name="Google Shape;2038;p174"/>
          <p:cNvSpPr txBox="1"/>
          <p:nvPr>
            <p:ph idx="19" type="subTitle"/>
          </p:nvPr>
        </p:nvSpPr>
        <p:spPr>
          <a:xfrm>
            <a:off x="541125" y="3864063"/>
            <a:ext cx="2818200" cy="110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39" name="Google Shape;2039;p174"/>
          <p:cNvSpPr txBox="1"/>
          <p:nvPr>
            <p:ph idx="20" type="subTitle"/>
          </p:nvPr>
        </p:nvSpPr>
        <p:spPr>
          <a:xfrm>
            <a:off x="3914650" y="3642238"/>
            <a:ext cx="2818200" cy="13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None/>
              <a:defRPr sz="1000"/>
            </a:lvl9pPr>
          </a:lstStyle>
          <a:p/>
        </p:txBody>
      </p:sp>
      <p:sp>
        <p:nvSpPr>
          <p:cNvPr id="2040" name="Google Shape;2040;p174"/>
          <p:cNvSpPr txBox="1"/>
          <p:nvPr>
            <p:ph idx="21" type="subTitle"/>
          </p:nvPr>
        </p:nvSpPr>
        <p:spPr>
          <a:xfrm>
            <a:off x="3914650" y="3864063"/>
            <a:ext cx="2818200" cy="110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None/>
              <a:defRPr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 - Alt 1">
  <p:cSld name="BLANK_1_1_1_1_1_1_1_1_1_1_1_1_1_1_2_2">
    <p:bg>
      <p:bgPr>
        <a:solidFill>
          <a:schemeClr val="accent6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2" type="body"/>
          </p:nvPr>
        </p:nvSpPr>
        <p:spPr>
          <a:xfrm>
            <a:off x="4845475" y="99868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95" name="Google Shape;95;p19"/>
          <p:cNvSpPr txBox="1"/>
          <p:nvPr>
            <p:ph idx="3" type="subTitle"/>
          </p:nvPr>
        </p:nvSpPr>
        <p:spPr>
          <a:xfrm>
            <a:off x="4845475" y="66604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4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5" type="body"/>
          </p:nvPr>
        </p:nvSpPr>
        <p:spPr>
          <a:xfrm>
            <a:off x="4845475" y="392743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idx="6" type="subTitle"/>
          </p:nvPr>
        </p:nvSpPr>
        <p:spPr>
          <a:xfrm>
            <a:off x="4845475" y="359479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7" type="body"/>
          </p:nvPr>
        </p:nvSpPr>
        <p:spPr>
          <a:xfrm>
            <a:off x="4845475" y="2431037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8" type="subTitle"/>
          </p:nvPr>
        </p:nvSpPr>
        <p:spPr>
          <a:xfrm>
            <a:off x="4845475" y="2098390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9" type="body"/>
          </p:nvPr>
        </p:nvSpPr>
        <p:spPr>
          <a:xfrm>
            <a:off x="356100" y="3243900"/>
            <a:ext cx="2798700" cy="1334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BLANK_1_1_1_1_1_1_1_1_1_1_1_1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4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" name="Google Shape;2042;p175"/>
          <p:cNvSpPr/>
          <p:nvPr/>
        </p:nvSpPr>
        <p:spPr>
          <a:xfrm>
            <a:off x="-2956425" y="-4767225"/>
            <a:ext cx="9144000" cy="914400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43" name="Google Shape;2043;p175"/>
          <p:cNvSpPr txBox="1"/>
          <p:nvPr>
            <p:ph type="title"/>
          </p:nvPr>
        </p:nvSpPr>
        <p:spPr>
          <a:xfrm>
            <a:off x="212450" y="177900"/>
            <a:ext cx="3826800" cy="4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044" name="Google Shape;2044;p175"/>
          <p:cNvSpPr/>
          <p:nvPr>
            <p:ph idx="2" type="pic"/>
          </p:nvPr>
        </p:nvSpPr>
        <p:spPr>
          <a:xfrm>
            <a:off x="4618525" y="0"/>
            <a:ext cx="4296600" cy="4912200"/>
          </a:xfrm>
          <a:prstGeom prst="rect">
            <a:avLst/>
          </a:prstGeom>
          <a:noFill/>
          <a:ln>
            <a:noFill/>
          </a:ln>
        </p:spPr>
      </p:sp>
      <p:sp>
        <p:nvSpPr>
          <p:cNvPr id="2045" name="Google Shape;2045;p175"/>
          <p:cNvSpPr txBox="1"/>
          <p:nvPr>
            <p:ph idx="1" type="body"/>
          </p:nvPr>
        </p:nvSpPr>
        <p:spPr>
          <a:xfrm>
            <a:off x="228600" y="1177425"/>
            <a:ext cx="3321300" cy="22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  <p:sp>
        <p:nvSpPr>
          <p:cNvPr id="2046" name="Google Shape;2046;p175"/>
          <p:cNvSpPr/>
          <p:nvPr/>
        </p:nvSpPr>
        <p:spPr>
          <a:xfrm rot="-5400000">
            <a:off x="893689" y="4222811"/>
            <a:ext cx="24300" cy="1354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47" name="Google Shape;2047;p175"/>
          <p:cNvSpPr/>
          <p:nvPr/>
        </p:nvSpPr>
        <p:spPr>
          <a:xfrm flipH="1" rot="5400000">
            <a:off x="3585611" y="4527761"/>
            <a:ext cx="24300" cy="744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48" name="Google Shape;2048;p175"/>
          <p:cNvSpPr/>
          <p:nvPr/>
        </p:nvSpPr>
        <p:spPr>
          <a:xfrm rot="-5400000">
            <a:off x="2283189" y="4887911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49" name="Google Shape;2049;p175"/>
          <p:cNvSpPr/>
          <p:nvPr/>
        </p:nvSpPr>
        <p:spPr>
          <a:xfrm rot="-5400000">
            <a:off x="2501051" y="4887911"/>
            <a:ext cx="24300" cy="2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image and CTA">
  <p:cSld name="CUSTOM_4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2050" name="Shape 2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Google Shape;2051;p176"/>
          <p:cNvSpPr txBox="1"/>
          <p:nvPr>
            <p:ph idx="1" type="body"/>
          </p:nvPr>
        </p:nvSpPr>
        <p:spPr>
          <a:xfrm>
            <a:off x="230900" y="2443800"/>
            <a:ext cx="1458300" cy="355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Char char="○"/>
              <a:defRPr>
                <a:latin typeface="Space Grotesk"/>
                <a:ea typeface="Space Grotesk"/>
                <a:cs typeface="Space Grotesk"/>
                <a:sym typeface="Space Grotesk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Char char="■"/>
              <a:defRPr>
                <a:latin typeface="Space Grotesk"/>
                <a:ea typeface="Space Grotesk"/>
                <a:cs typeface="Space Grotesk"/>
                <a:sym typeface="Space Grotesk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Char char="●"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Char char="○"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Char char="■"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Char char="●"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Char char="○"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pace Grotesk"/>
              <a:buChar char="■"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052" name="Google Shape;2052;p176"/>
          <p:cNvSpPr/>
          <p:nvPr>
            <p:ph idx="2" type="pic"/>
          </p:nvPr>
        </p:nvSpPr>
        <p:spPr>
          <a:xfrm>
            <a:off x="5303800" y="881700"/>
            <a:ext cx="3611400" cy="4271400"/>
          </a:xfrm>
          <a:prstGeom prst="rect">
            <a:avLst/>
          </a:prstGeom>
          <a:noFill/>
          <a:ln>
            <a:noFill/>
          </a:ln>
        </p:spPr>
      </p:sp>
      <p:sp>
        <p:nvSpPr>
          <p:cNvPr id="2053" name="Google Shape;2053;p176"/>
          <p:cNvSpPr txBox="1"/>
          <p:nvPr>
            <p:ph hasCustomPrompt="1" type="title"/>
          </p:nvPr>
        </p:nvSpPr>
        <p:spPr>
          <a:xfrm>
            <a:off x="141051" y="271577"/>
            <a:ext cx="1226400" cy="41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pace Grotesk"/>
              <a:buNone/>
              <a:defRPr sz="3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pace Grotesk"/>
              <a:buNone/>
              <a:defRPr sz="30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pace Grotesk"/>
              <a:buNone/>
              <a:defRPr sz="30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pace Grotesk"/>
              <a:buNone/>
              <a:defRPr sz="30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pace Grotesk"/>
              <a:buNone/>
              <a:defRPr sz="30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pace Grotesk"/>
              <a:buNone/>
              <a:defRPr sz="30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pace Grotesk"/>
              <a:buNone/>
              <a:defRPr sz="30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pace Grotesk"/>
              <a:buNone/>
              <a:defRPr sz="30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Space Grotesk"/>
              <a:buNone/>
              <a:defRPr sz="3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4" name="Google Shape;2054;p176"/>
          <p:cNvSpPr txBox="1"/>
          <p:nvPr>
            <p:ph idx="3" type="title"/>
          </p:nvPr>
        </p:nvSpPr>
        <p:spPr>
          <a:xfrm>
            <a:off x="228600" y="881625"/>
            <a:ext cx="55653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pace Grotesk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55" name="Google Shape;2055;p176"/>
          <p:cNvSpPr txBox="1"/>
          <p:nvPr>
            <p:ph idx="4" type="subTitle"/>
          </p:nvPr>
        </p:nvSpPr>
        <p:spPr>
          <a:xfrm>
            <a:off x="230900" y="1660325"/>
            <a:ext cx="4404300" cy="36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BLANK_1_1_1_1_1_1_1_1_1_1_1_1_1_1_1_1_1_1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56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Google Shape;2057;p177"/>
          <p:cNvSpPr/>
          <p:nvPr>
            <p:ph idx="2" type="pic"/>
          </p:nvPr>
        </p:nvSpPr>
        <p:spPr>
          <a:xfrm>
            <a:off x="228600" y="1510550"/>
            <a:ext cx="2773500" cy="1560300"/>
          </a:xfrm>
          <a:prstGeom prst="rect">
            <a:avLst/>
          </a:prstGeom>
          <a:noFill/>
          <a:ln>
            <a:noFill/>
          </a:ln>
        </p:spPr>
      </p:sp>
      <p:sp>
        <p:nvSpPr>
          <p:cNvPr id="2058" name="Google Shape;2058;p177"/>
          <p:cNvSpPr/>
          <p:nvPr>
            <p:ph idx="3" type="pic"/>
          </p:nvPr>
        </p:nvSpPr>
        <p:spPr>
          <a:xfrm>
            <a:off x="3185250" y="1510550"/>
            <a:ext cx="2773500" cy="1560300"/>
          </a:xfrm>
          <a:prstGeom prst="rect">
            <a:avLst/>
          </a:prstGeom>
          <a:noFill/>
          <a:ln>
            <a:noFill/>
          </a:ln>
        </p:spPr>
      </p:sp>
      <p:sp>
        <p:nvSpPr>
          <p:cNvPr id="2059" name="Google Shape;2059;p177"/>
          <p:cNvSpPr/>
          <p:nvPr>
            <p:ph idx="4" type="pic"/>
          </p:nvPr>
        </p:nvSpPr>
        <p:spPr>
          <a:xfrm>
            <a:off x="6141900" y="1510550"/>
            <a:ext cx="2773500" cy="1560300"/>
          </a:xfrm>
          <a:prstGeom prst="rect">
            <a:avLst/>
          </a:prstGeom>
          <a:noFill/>
          <a:ln>
            <a:noFill/>
          </a:ln>
        </p:spPr>
      </p:sp>
      <p:sp>
        <p:nvSpPr>
          <p:cNvPr id="2060" name="Google Shape;2060;p177"/>
          <p:cNvSpPr txBox="1"/>
          <p:nvPr>
            <p:ph type="title"/>
          </p:nvPr>
        </p:nvSpPr>
        <p:spPr>
          <a:xfrm>
            <a:off x="212450" y="177900"/>
            <a:ext cx="5789400" cy="4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061" name="Google Shape;2061;p177"/>
          <p:cNvSpPr txBox="1"/>
          <p:nvPr>
            <p:ph idx="1" type="body"/>
          </p:nvPr>
        </p:nvSpPr>
        <p:spPr>
          <a:xfrm>
            <a:off x="228600" y="3513725"/>
            <a:ext cx="2773500" cy="130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  <p:sp>
        <p:nvSpPr>
          <p:cNvPr id="2062" name="Google Shape;2062;p177"/>
          <p:cNvSpPr txBox="1"/>
          <p:nvPr>
            <p:ph idx="5" type="body"/>
          </p:nvPr>
        </p:nvSpPr>
        <p:spPr>
          <a:xfrm>
            <a:off x="3185250" y="3513725"/>
            <a:ext cx="2773500" cy="130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  <p:sp>
        <p:nvSpPr>
          <p:cNvPr id="2063" name="Google Shape;2063;p177"/>
          <p:cNvSpPr txBox="1"/>
          <p:nvPr>
            <p:ph idx="6" type="body"/>
          </p:nvPr>
        </p:nvSpPr>
        <p:spPr>
          <a:xfrm>
            <a:off x="6141900" y="3513725"/>
            <a:ext cx="2773500" cy="130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oboto"/>
              <a:buChar char="■"/>
              <a:defRPr/>
            </a:lvl9pPr>
          </a:lstStyle>
          <a:p/>
        </p:txBody>
      </p:sp>
      <p:sp>
        <p:nvSpPr>
          <p:cNvPr id="2064" name="Google Shape;2064;p177"/>
          <p:cNvSpPr txBox="1"/>
          <p:nvPr>
            <p:ph idx="7" type="subTitle"/>
          </p:nvPr>
        </p:nvSpPr>
        <p:spPr>
          <a:xfrm>
            <a:off x="228600" y="3224050"/>
            <a:ext cx="2773500" cy="23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9pPr>
          </a:lstStyle>
          <a:p/>
        </p:txBody>
      </p:sp>
      <p:sp>
        <p:nvSpPr>
          <p:cNvPr id="2065" name="Google Shape;2065;p177"/>
          <p:cNvSpPr txBox="1"/>
          <p:nvPr>
            <p:ph idx="8" type="subTitle"/>
          </p:nvPr>
        </p:nvSpPr>
        <p:spPr>
          <a:xfrm>
            <a:off x="3185250" y="3224050"/>
            <a:ext cx="2773500" cy="23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9pPr>
          </a:lstStyle>
          <a:p/>
        </p:txBody>
      </p:sp>
      <p:sp>
        <p:nvSpPr>
          <p:cNvPr id="2066" name="Google Shape;2066;p177"/>
          <p:cNvSpPr txBox="1"/>
          <p:nvPr>
            <p:ph idx="9" type="subTitle"/>
          </p:nvPr>
        </p:nvSpPr>
        <p:spPr>
          <a:xfrm>
            <a:off x="6141900" y="3224050"/>
            <a:ext cx="2773500" cy="23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ce Grotesk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17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69" name="Google Shape;2069;p17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17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1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4" name="Google Shape;2074;p18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75" name="Google Shape;2075;p18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076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p18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78" name="Google Shape;2078;p18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079" name="Shape 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Google Shape;2080;p1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081" name="Google Shape;2081;p18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82" name="Google Shape;2082;p18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083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p1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085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p1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87" name="Google Shape;2087;p1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Dark">
  <p:cSld name="BLANK_1_1_1_1_1_1_1_1_1_1_1_1_1_1_2_1"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07" name="Google Shape;107;p20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11" name="Google Shape;111;p20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2" name="Google Shape;112;p20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3" name="Google Shape;113;p20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88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089" name="Shape 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186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1" name="Google Shape;2091;p186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92" name="Google Shape;2092;p186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93" name="Google Shape;2093;p186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94" name="Google Shape;2094;p186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95" name="Google Shape;2095;p186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96" name="Google Shape;2096;p186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097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" name="Google Shape;2098;p18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99" name="Google Shape;2099;p18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100" name="Google Shape;2100;p18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101" name="Google Shape;2101;p18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02" name="Google Shape;2102;p18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103" name="Shape 2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" name="Google Shape;2104;p18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105" name="Google Shape;2105;p18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106" name="Google Shape;2106;p18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07" name="Google Shape;2107;p188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08" name="Google Shape;2108;p188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09" name="Google Shape;2109;p188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10" name="Google Shape;2110;p188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11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p18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113" name="Google Shape;2113;p18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114" name="Google Shape;2114;p18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115" name="Google Shape;2115;p18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116" name="Google Shape;2116;p18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17" name="Google Shape;2117;p18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18" name="Google Shape;2118;p18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19" name="Google Shape;2119;p18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20" name="Google Shape;2120;p18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2121" name="Shape 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Google Shape;2122;p1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3" name="Google Shape;2123;p19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19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26" name="Google Shape;2126;p19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127" name="Google Shape;2127;p19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128" name="Google Shape;2128;p19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29" name="Google Shape;2129;p1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0" name="Google Shape;2130;p19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131" name="Google Shape;2131;p19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2132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p192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2134" name="Shape 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5" name="Google Shape;2135;p193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136" name="Google Shape;2136;p193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137" name="Google Shape;2137;p193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138" name="Google Shape;2138;p193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139" name="Google Shape;2139;p193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140" name="Google Shape;2140;p193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141" name="Google Shape;2141;p193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2" name="Google Shape;2142;p193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143" name="Google Shape;2143;p193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144" name="Google Shape;2144;p193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spTree>
      <p:nvGrpSpPr>
        <p:cNvPr id="2148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ird’s-eye shot of a cargo ship crossing an ocean. " id="2149" name="Google Shape;2149;p195"/>
          <p:cNvPicPr preferRelativeResize="0"/>
          <p:nvPr/>
        </p:nvPicPr>
        <p:blipFill rotWithShape="1">
          <a:blip r:embed="rId2">
            <a:alphaModFix/>
          </a:blip>
          <a:srcRect b="28437" l="17121" r="682" t="2151"/>
          <a:stretch/>
        </p:blipFill>
        <p:spPr>
          <a:xfrm flipH="1">
            <a:off x="99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50" name="Google Shape;2150;p195"/>
          <p:cNvSpPr/>
          <p:nvPr/>
        </p:nvSpPr>
        <p:spPr>
          <a:xfrm>
            <a:off x="100" y="3220225"/>
            <a:ext cx="9144000" cy="1923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strument Sans"/>
                <a:ea typeface="Instrument Sans"/>
                <a:cs typeface="Instrument Sans"/>
                <a:sym typeface="Instrument Sans"/>
              </a:rPr>
              <a:t>\</a:t>
            </a:r>
            <a:endParaRPr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151" name="Google Shape;2151;p195"/>
          <p:cNvSpPr txBox="1"/>
          <p:nvPr>
            <p:ph type="title"/>
          </p:nvPr>
        </p:nvSpPr>
        <p:spPr>
          <a:xfrm>
            <a:off x="96175" y="62106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52" name="Google Shape;2152;p195"/>
          <p:cNvSpPr txBox="1"/>
          <p:nvPr>
            <p:ph idx="1" type="subTitle"/>
          </p:nvPr>
        </p:nvSpPr>
        <p:spPr>
          <a:xfrm>
            <a:off x="1545800" y="1715650"/>
            <a:ext cx="11634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153" name="Google Shape;2153;p195"/>
          <p:cNvSpPr txBox="1"/>
          <p:nvPr>
            <p:ph idx="2" type="subTitle"/>
          </p:nvPr>
        </p:nvSpPr>
        <p:spPr>
          <a:xfrm>
            <a:off x="279900" y="1715650"/>
            <a:ext cx="11634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154" name="Google Shape;2154;p195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55" name="Google Shape;2155;p195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56" name="Google Shape;2156;p195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four big ideas">
  <p:cSld name="BLANK_1_1_1_1_1_1_1_1_1_1_1_1_1_1_1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2610420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16" name="Google Shape;116;p21"/>
          <p:cNvSpPr txBox="1"/>
          <p:nvPr>
            <p:ph idx="2" type="subTitle"/>
          </p:nvPr>
        </p:nvSpPr>
        <p:spPr>
          <a:xfrm>
            <a:off x="2610418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1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4" type="body"/>
          </p:nvPr>
        </p:nvSpPr>
        <p:spPr>
          <a:xfrm>
            <a:off x="4889772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5" type="subTitle"/>
          </p:nvPr>
        </p:nvSpPr>
        <p:spPr>
          <a:xfrm>
            <a:off x="48897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1" name="Google Shape;121;p21"/>
          <p:cNvSpPr txBox="1"/>
          <p:nvPr>
            <p:ph idx="6" type="body"/>
          </p:nvPr>
        </p:nvSpPr>
        <p:spPr>
          <a:xfrm>
            <a:off x="713087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22" name="Google Shape;122;p21"/>
          <p:cNvSpPr txBox="1"/>
          <p:nvPr>
            <p:ph idx="7" type="subTitle"/>
          </p:nvPr>
        </p:nvSpPr>
        <p:spPr>
          <a:xfrm>
            <a:off x="71308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8" type="body"/>
          </p:nvPr>
        </p:nvSpPr>
        <p:spPr>
          <a:xfrm>
            <a:off x="36052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9" type="subTitle"/>
          </p:nvPr>
        </p:nvSpPr>
        <p:spPr>
          <a:xfrm>
            <a:off x="360533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1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alt">
  <p:cSld name="BLANK_1_1_2">
    <p:spTree>
      <p:nvGrpSpPr>
        <p:cNvPr id="2157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p196"/>
          <p:cNvSpPr/>
          <p:nvPr/>
        </p:nvSpPr>
        <p:spPr>
          <a:xfrm flipH="1" rot="10800000">
            <a:off x="228600" y="220050"/>
            <a:ext cx="8686800" cy="4483200"/>
          </a:xfrm>
          <a:prstGeom prst="snip1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159" name="Google Shape;2159;p196"/>
          <p:cNvSpPr/>
          <p:nvPr/>
        </p:nvSpPr>
        <p:spPr>
          <a:xfrm rot="5400000">
            <a:off x="370200" y="794816"/>
            <a:ext cx="449400" cy="340800"/>
          </a:xfrm>
          <a:prstGeom prst="triangl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160" name="Google Shape;2160;p196"/>
          <p:cNvSpPr txBox="1"/>
          <p:nvPr>
            <p:ph type="title"/>
          </p:nvPr>
        </p:nvSpPr>
        <p:spPr>
          <a:xfrm>
            <a:off x="896455" y="662381"/>
            <a:ext cx="5642100" cy="94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1" name="Google Shape;2161;p196"/>
          <p:cNvSpPr txBox="1"/>
          <p:nvPr>
            <p:ph idx="1" type="subTitle"/>
          </p:nvPr>
        </p:nvSpPr>
        <p:spPr>
          <a:xfrm>
            <a:off x="424500" y="4159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162" name="Google Shape;2162;p196"/>
          <p:cNvSpPr txBox="1"/>
          <p:nvPr>
            <p:ph idx="2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63" name="Google Shape;2163;p196"/>
          <p:cNvSpPr txBox="1"/>
          <p:nvPr>
            <p:ph idx="3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64" name="Google Shape;2164;p196"/>
          <p:cNvSpPr txBox="1"/>
          <p:nvPr>
            <p:ph idx="4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_1"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197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167" name="Google Shape;2167;p197"/>
          <p:cNvSpPr txBox="1"/>
          <p:nvPr>
            <p:ph idx="1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68" name="Google Shape;2168;p197"/>
          <p:cNvSpPr txBox="1"/>
          <p:nvPr>
            <p:ph idx="2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69" name="Google Shape;2169;p197"/>
          <p:cNvSpPr txBox="1"/>
          <p:nvPr>
            <p:ph idx="3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team 1">
  <p:cSld name="BLANK_1_1_1_1_1_2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198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172" name="Google Shape;2172;p198"/>
          <p:cNvSpPr txBox="1"/>
          <p:nvPr>
            <p:ph idx="1" type="subTitle"/>
          </p:nvPr>
        </p:nvSpPr>
        <p:spPr>
          <a:xfrm>
            <a:off x="1894014" y="1632200"/>
            <a:ext cx="1723800" cy="44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173" name="Google Shape;2173;p198"/>
          <p:cNvSpPr txBox="1"/>
          <p:nvPr>
            <p:ph idx="2" type="subTitle"/>
          </p:nvPr>
        </p:nvSpPr>
        <p:spPr>
          <a:xfrm>
            <a:off x="1958101" y="2362150"/>
            <a:ext cx="1605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174" name="Google Shape;2174;p198"/>
          <p:cNvSpPr txBox="1"/>
          <p:nvPr>
            <p:ph idx="3" type="subTitle"/>
          </p:nvPr>
        </p:nvSpPr>
        <p:spPr>
          <a:xfrm>
            <a:off x="5787814" y="1632200"/>
            <a:ext cx="17238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175" name="Google Shape;2175;p198"/>
          <p:cNvSpPr txBox="1"/>
          <p:nvPr>
            <p:ph idx="4" type="subTitle"/>
          </p:nvPr>
        </p:nvSpPr>
        <p:spPr>
          <a:xfrm>
            <a:off x="3095188" y="3386700"/>
            <a:ext cx="1723800" cy="44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176" name="Google Shape;2176;p198"/>
          <p:cNvSpPr txBox="1"/>
          <p:nvPr>
            <p:ph idx="5" type="subTitle"/>
          </p:nvPr>
        </p:nvSpPr>
        <p:spPr>
          <a:xfrm>
            <a:off x="6974688" y="3386700"/>
            <a:ext cx="1723800" cy="44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177" name="Google Shape;2177;p198"/>
          <p:cNvSpPr txBox="1"/>
          <p:nvPr>
            <p:ph idx="6" type="subTitle"/>
          </p:nvPr>
        </p:nvSpPr>
        <p:spPr>
          <a:xfrm>
            <a:off x="5855351" y="2362150"/>
            <a:ext cx="1605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178" name="Google Shape;2178;p198"/>
          <p:cNvSpPr txBox="1"/>
          <p:nvPr>
            <p:ph idx="7" type="subTitle"/>
          </p:nvPr>
        </p:nvSpPr>
        <p:spPr>
          <a:xfrm>
            <a:off x="3162700" y="4116600"/>
            <a:ext cx="1605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179" name="Google Shape;2179;p198"/>
          <p:cNvSpPr txBox="1"/>
          <p:nvPr>
            <p:ph idx="8" type="subTitle"/>
          </p:nvPr>
        </p:nvSpPr>
        <p:spPr>
          <a:xfrm>
            <a:off x="7052650" y="4116600"/>
            <a:ext cx="1605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180" name="Google Shape;2180;p198"/>
          <p:cNvSpPr txBox="1"/>
          <p:nvPr>
            <p:ph idx="9" type="subTitle"/>
          </p:nvPr>
        </p:nvSpPr>
        <p:spPr>
          <a:xfrm>
            <a:off x="228600" y="2200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181" name="Google Shape;2181;p198"/>
          <p:cNvSpPr/>
          <p:nvPr/>
        </p:nvSpPr>
        <p:spPr>
          <a:xfrm rot="5400000">
            <a:off x="216900" y="486850"/>
            <a:ext cx="170400" cy="1470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182" name="Google Shape;2182;p198"/>
          <p:cNvSpPr/>
          <p:nvPr>
            <p:ph idx="13" type="pic"/>
          </p:nvPr>
        </p:nvSpPr>
        <p:spPr>
          <a:xfrm>
            <a:off x="228600" y="1488950"/>
            <a:ext cx="1459800" cy="1459800"/>
          </a:xfrm>
          <a:prstGeom prst="rect">
            <a:avLst/>
          </a:prstGeom>
          <a:noFill/>
          <a:ln>
            <a:noFill/>
          </a:ln>
        </p:spPr>
      </p:sp>
      <p:sp>
        <p:nvSpPr>
          <p:cNvPr id="2183" name="Google Shape;2183;p198"/>
          <p:cNvSpPr/>
          <p:nvPr>
            <p:ph idx="14" type="pic"/>
          </p:nvPr>
        </p:nvSpPr>
        <p:spPr>
          <a:xfrm>
            <a:off x="4108150" y="1488950"/>
            <a:ext cx="1459800" cy="1459800"/>
          </a:xfrm>
          <a:prstGeom prst="rect">
            <a:avLst/>
          </a:prstGeom>
          <a:noFill/>
          <a:ln>
            <a:noFill/>
          </a:ln>
        </p:spPr>
      </p:sp>
      <p:sp>
        <p:nvSpPr>
          <p:cNvPr id="2184" name="Google Shape;2184;p198"/>
          <p:cNvSpPr/>
          <p:nvPr>
            <p:ph idx="15" type="pic"/>
          </p:nvPr>
        </p:nvSpPr>
        <p:spPr>
          <a:xfrm>
            <a:off x="1431424" y="3243450"/>
            <a:ext cx="1459800" cy="1459800"/>
          </a:xfrm>
          <a:prstGeom prst="rect">
            <a:avLst/>
          </a:prstGeom>
          <a:noFill/>
          <a:ln>
            <a:noFill/>
          </a:ln>
        </p:spPr>
      </p:sp>
      <p:sp>
        <p:nvSpPr>
          <p:cNvPr id="2185" name="Google Shape;2185;p198"/>
          <p:cNvSpPr/>
          <p:nvPr>
            <p:ph idx="16" type="pic"/>
          </p:nvPr>
        </p:nvSpPr>
        <p:spPr>
          <a:xfrm>
            <a:off x="5310924" y="3243450"/>
            <a:ext cx="1459800" cy="1459800"/>
          </a:xfrm>
          <a:prstGeom prst="rect">
            <a:avLst/>
          </a:prstGeom>
          <a:noFill/>
          <a:ln>
            <a:noFill/>
          </a:ln>
        </p:spPr>
      </p:sp>
      <p:sp>
        <p:nvSpPr>
          <p:cNvPr id="2186" name="Google Shape;2186;p198"/>
          <p:cNvSpPr txBox="1"/>
          <p:nvPr>
            <p:ph idx="17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187" name="Google Shape;2187;p198"/>
          <p:cNvSpPr txBox="1"/>
          <p:nvPr>
            <p:ph idx="18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188" name="Google Shape;2188;p198"/>
          <p:cNvSpPr txBox="1"/>
          <p:nvPr>
            <p:ph idx="19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team 3">
  <p:cSld name="BLANK_1_1_1_1_1_2_1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199"/>
          <p:cNvSpPr txBox="1"/>
          <p:nvPr>
            <p:ph idx="1" type="subTitle"/>
          </p:nvPr>
        </p:nvSpPr>
        <p:spPr>
          <a:xfrm>
            <a:off x="2062075" y="1327475"/>
            <a:ext cx="2301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191" name="Google Shape;2191;p199"/>
          <p:cNvSpPr txBox="1"/>
          <p:nvPr>
            <p:ph idx="2" type="body"/>
          </p:nvPr>
        </p:nvSpPr>
        <p:spPr>
          <a:xfrm>
            <a:off x="2065375" y="1844475"/>
            <a:ext cx="23010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2192" name="Google Shape;2192;p199"/>
          <p:cNvSpPr txBox="1"/>
          <p:nvPr>
            <p:ph idx="3" type="subTitle"/>
          </p:nvPr>
        </p:nvSpPr>
        <p:spPr>
          <a:xfrm>
            <a:off x="6405875" y="1318350"/>
            <a:ext cx="2301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193" name="Google Shape;2193;p199"/>
          <p:cNvSpPr txBox="1"/>
          <p:nvPr>
            <p:ph idx="4" type="body"/>
          </p:nvPr>
        </p:nvSpPr>
        <p:spPr>
          <a:xfrm>
            <a:off x="6409175" y="1835350"/>
            <a:ext cx="23010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2194" name="Google Shape;2194;p199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195" name="Google Shape;2195;p199"/>
          <p:cNvSpPr txBox="1"/>
          <p:nvPr>
            <p:ph idx="5" type="subTitle"/>
          </p:nvPr>
        </p:nvSpPr>
        <p:spPr>
          <a:xfrm>
            <a:off x="228600" y="2200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196" name="Google Shape;2196;p199"/>
          <p:cNvSpPr/>
          <p:nvPr/>
        </p:nvSpPr>
        <p:spPr>
          <a:xfrm rot="5400000">
            <a:off x="216900" y="486850"/>
            <a:ext cx="170400" cy="1470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197" name="Google Shape;2197;p199"/>
          <p:cNvSpPr/>
          <p:nvPr>
            <p:ph idx="6" type="pic"/>
          </p:nvPr>
        </p:nvSpPr>
        <p:spPr>
          <a:xfrm>
            <a:off x="404450" y="1271375"/>
            <a:ext cx="1452000" cy="1452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98" name="Google Shape;2198;p199"/>
          <p:cNvSpPr/>
          <p:nvPr>
            <p:ph idx="7" type="pic"/>
          </p:nvPr>
        </p:nvSpPr>
        <p:spPr>
          <a:xfrm>
            <a:off x="4748363" y="1271375"/>
            <a:ext cx="1452000" cy="1452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99" name="Google Shape;2199;p199"/>
          <p:cNvSpPr/>
          <p:nvPr>
            <p:ph idx="8" type="pic"/>
          </p:nvPr>
        </p:nvSpPr>
        <p:spPr>
          <a:xfrm>
            <a:off x="4748338" y="3075225"/>
            <a:ext cx="1452000" cy="1452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00" name="Google Shape;2200;p199"/>
          <p:cNvSpPr/>
          <p:nvPr>
            <p:ph idx="9" type="pic"/>
          </p:nvPr>
        </p:nvSpPr>
        <p:spPr>
          <a:xfrm>
            <a:off x="404438" y="3075300"/>
            <a:ext cx="1452000" cy="1452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01" name="Google Shape;2201;p199"/>
          <p:cNvSpPr txBox="1"/>
          <p:nvPr>
            <p:ph idx="13" type="subTitle"/>
          </p:nvPr>
        </p:nvSpPr>
        <p:spPr>
          <a:xfrm>
            <a:off x="6405875" y="3122200"/>
            <a:ext cx="2301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202" name="Google Shape;2202;p199"/>
          <p:cNvSpPr txBox="1"/>
          <p:nvPr>
            <p:ph idx="14" type="body"/>
          </p:nvPr>
        </p:nvSpPr>
        <p:spPr>
          <a:xfrm>
            <a:off x="6409175" y="3639200"/>
            <a:ext cx="23010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2203" name="Google Shape;2203;p199"/>
          <p:cNvSpPr txBox="1"/>
          <p:nvPr>
            <p:ph idx="15" type="subTitle"/>
          </p:nvPr>
        </p:nvSpPr>
        <p:spPr>
          <a:xfrm>
            <a:off x="2062075" y="3122200"/>
            <a:ext cx="2301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204" name="Google Shape;2204;p199"/>
          <p:cNvSpPr txBox="1"/>
          <p:nvPr>
            <p:ph idx="16" type="body"/>
          </p:nvPr>
        </p:nvSpPr>
        <p:spPr>
          <a:xfrm>
            <a:off x="2065375" y="3639200"/>
            <a:ext cx="23010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2205" name="Google Shape;2205;p199"/>
          <p:cNvSpPr txBox="1"/>
          <p:nvPr>
            <p:ph idx="17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06" name="Google Shape;2206;p199"/>
          <p:cNvSpPr txBox="1"/>
          <p:nvPr>
            <p:ph idx="18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07" name="Google Shape;2207;p199"/>
          <p:cNvSpPr txBox="1"/>
          <p:nvPr>
            <p:ph idx="19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oup activity">
  <p:cSld name="BLANK_1_1_1_1_1_2_1_2">
    <p:bg>
      <p:bgPr>
        <a:solidFill>
          <a:schemeClr val="dk2"/>
        </a:solidFill>
      </p:bgPr>
    </p:bg>
    <p:spTree>
      <p:nvGrpSpPr>
        <p:cNvPr id="2208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p200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10" name="Google Shape;2210;p200"/>
          <p:cNvSpPr txBox="1"/>
          <p:nvPr>
            <p:ph idx="1" type="subTitle"/>
          </p:nvPr>
        </p:nvSpPr>
        <p:spPr>
          <a:xfrm>
            <a:off x="228600" y="2200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211" name="Google Shape;2211;p200"/>
          <p:cNvSpPr/>
          <p:nvPr/>
        </p:nvSpPr>
        <p:spPr>
          <a:xfrm rot="5400000">
            <a:off x="216900" y="486850"/>
            <a:ext cx="170400" cy="1470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212" name="Google Shape;2212;p200"/>
          <p:cNvSpPr txBox="1"/>
          <p:nvPr>
            <p:ph idx="2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13" name="Google Shape;2213;p200"/>
          <p:cNvSpPr txBox="1"/>
          <p:nvPr>
            <p:ph idx="3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14" name="Google Shape;2214;p200"/>
          <p:cNvSpPr txBox="1"/>
          <p:nvPr>
            <p:ph idx="4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quote">
  <p:cSld name="BLANK_1_1_1_1_1_2_1_1"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201"/>
          <p:cNvSpPr/>
          <p:nvPr>
            <p:ph idx="2" type="pic"/>
          </p:nvPr>
        </p:nvSpPr>
        <p:spPr>
          <a:xfrm>
            <a:off x="228600" y="220050"/>
            <a:ext cx="4333500" cy="4483200"/>
          </a:xfrm>
          <a:prstGeom prst="rect">
            <a:avLst/>
          </a:prstGeom>
          <a:noFill/>
          <a:ln>
            <a:noFill/>
          </a:ln>
        </p:spPr>
      </p:sp>
      <p:sp>
        <p:nvSpPr>
          <p:cNvPr id="2217" name="Google Shape;2217;p201"/>
          <p:cNvSpPr/>
          <p:nvPr/>
        </p:nvSpPr>
        <p:spPr>
          <a:xfrm>
            <a:off x="4561975" y="682350"/>
            <a:ext cx="4353300" cy="4020900"/>
          </a:xfrm>
          <a:prstGeom prst="snip2DiagRect">
            <a:avLst>
              <a:gd fmla="val 0" name="adj1"/>
              <a:gd fmla="val 12191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218" name="Google Shape;2218;p201"/>
          <p:cNvSpPr txBox="1"/>
          <p:nvPr>
            <p:ph type="title"/>
          </p:nvPr>
        </p:nvSpPr>
        <p:spPr>
          <a:xfrm>
            <a:off x="4971925" y="2480100"/>
            <a:ext cx="3533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219" name="Google Shape;2219;p201"/>
          <p:cNvSpPr txBox="1"/>
          <p:nvPr>
            <p:ph idx="1" type="subTitle"/>
          </p:nvPr>
        </p:nvSpPr>
        <p:spPr>
          <a:xfrm>
            <a:off x="4971925" y="358800"/>
            <a:ext cx="18603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20" name="Google Shape;2220;p201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21" name="Google Shape;2221;p201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22" name="Google Shape;2222;p201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BLANK_1_1_1_1_1_1_1">
    <p:bg>
      <p:bgPr>
        <a:solidFill>
          <a:schemeClr val="dk2"/>
        </a:solidFill>
      </p:bgPr>
    </p:bg>
    <p:spTree>
      <p:nvGrpSpPr>
        <p:cNvPr id="2223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202"/>
          <p:cNvSpPr txBox="1"/>
          <p:nvPr>
            <p:ph type="title"/>
          </p:nvPr>
        </p:nvSpPr>
        <p:spPr>
          <a:xfrm>
            <a:off x="228600" y="354100"/>
            <a:ext cx="8574600" cy="131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9pPr>
          </a:lstStyle>
          <a:p/>
        </p:txBody>
      </p:sp>
      <p:sp>
        <p:nvSpPr>
          <p:cNvPr id="2225" name="Google Shape;2225;p202"/>
          <p:cNvSpPr txBox="1"/>
          <p:nvPr>
            <p:ph idx="1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26" name="Google Shape;2226;p202"/>
          <p:cNvSpPr txBox="1"/>
          <p:nvPr>
            <p:ph idx="2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27" name="Google Shape;2227;p202"/>
          <p:cNvSpPr txBox="1"/>
          <p:nvPr>
            <p:ph idx="3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">
  <p:cSld name="BLANK_1_1_1_1_1_1_1_1"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p203"/>
          <p:cNvSpPr/>
          <p:nvPr>
            <p:ph idx="2" type="pic"/>
          </p:nvPr>
        </p:nvSpPr>
        <p:spPr>
          <a:xfrm>
            <a:off x="228600" y="220050"/>
            <a:ext cx="8686800" cy="4466400"/>
          </a:xfrm>
          <a:prstGeom prst="rect">
            <a:avLst/>
          </a:prstGeom>
          <a:noFill/>
          <a:ln>
            <a:noFill/>
          </a:ln>
        </p:spPr>
      </p:sp>
      <p:sp>
        <p:nvSpPr>
          <p:cNvPr id="2230" name="Google Shape;2230;p203"/>
          <p:cNvSpPr txBox="1"/>
          <p:nvPr>
            <p:ph type="title"/>
          </p:nvPr>
        </p:nvSpPr>
        <p:spPr>
          <a:xfrm>
            <a:off x="1734575" y="975090"/>
            <a:ext cx="56748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9pPr>
          </a:lstStyle>
          <a:p/>
        </p:txBody>
      </p:sp>
      <p:sp>
        <p:nvSpPr>
          <p:cNvPr id="2231" name="Google Shape;2231;p203"/>
          <p:cNvSpPr txBox="1"/>
          <p:nvPr>
            <p:ph idx="1" type="subTitle"/>
          </p:nvPr>
        </p:nvSpPr>
        <p:spPr>
          <a:xfrm>
            <a:off x="2162400" y="1618675"/>
            <a:ext cx="4819200" cy="27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232" name="Google Shape;2232;p203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33" name="Google Shape;2233;p203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34" name="Google Shape;2234;p203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BLANK_1_1_1_1_1_1_1_1_2_1">
    <p:bg>
      <p:bgPr>
        <a:solidFill>
          <a:schemeClr val="dk2"/>
        </a:solidFill>
      </p:bgPr>
    </p:bg>
    <p:spTree>
      <p:nvGrpSpPr>
        <p:cNvPr id="2235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p204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37" name="Google Shape;2237;p204"/>
          <p:cNvSpPr txBox="1"/>
          <p:nvPr>
            <p:ph idx="1" type="subTitle"/>
          </p:nvPr>
        </p:nvSpPr>
        <p:spPr>
          <a:xfrm>
            <a:off x="228600" y="2200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238" name="Google Shape;2238;p204"/>
          <p:cNvSpPr txBox="1"/>
          <p:nvPr>
            <p:ph idx="2" type="subTitle"/>
          </p:nvPr>
        </p:nvSpPr>
        <p:spPr>
          <a:xfrm>
            <a:off x="937025" y="1371275"/>
            <a:ext cx="27093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239" name="Google Shape;2239;p204"/>
          <p:cNvSpPr txBox="1"/>
          <p:nvPr>
            <p:ph idx="3" type="subTitle"/>
          </p:nvPr>
        </p:nvSpPr>
        <p:spPr>
          <a:xfrm>
            <a:off x="228600" y="1297725"/>
            <a:ext cx="5049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40" name="Google Shape;2240;p204"/>
          <p:cNvSpPr txBox="1"/>
          <p:nvPr>
            <p:ph idx="4" type="body"/>
          </p:nvPr>
        </p:nvSpPr>
        <p:spPr>
          <a:xfrm>
            <a:off x="4652850" y="1371275"/>
            <a:ext cx="4260000" cy="53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2241" name="Google Shape;2241;p204"/>
          <p:cNvSpPr txBox="1"/>
          <p:nvPr>
            <p:ph idx="5" type="subTitle"/>
          </p:nvPr>
        </p:nvSpPr>
        <p:spPr>
          <a:xfrm>
            <a:off x="935663" y="2274363"/>
            <a:ext cx="27093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242" name="Google Shape;2242;p204"/>
          <p:cNvSpPr txBox="1"/>
          <p:nvPr>
            <p:ph idx="6" type="subTitle"/>
          </p:nvPr>
        </p:nvSpPr>
        <p:spPr>
          <a:xfrm>
            <a:off x="227238" y="2200813"/>
            <a:ext cx="5049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43" name="Google Shape;2243;p204"/>
          <p:cNvSpPr txBox="1"/>
          <p:nvPr>
            <p:ph idx="7" type="body"/>
          </p:nvPr>
        </p:nvSpPr>
        <p:spPr>
          <a:xfrm>
            <a:off x="4651488" y="2274363"/>
            <a:ext cx="4260000" cy="53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2244" name="Google Shape;2244;p204"/>
          <p:cNvSpPr txBox="1"/>
          <p:nvPr>
            <p:ph idx="8" type="subTitle"/>
          </p:nvPr>
        </p:nvSpPr>
        <p:spPr>
          <a:xfrm>
            <a:off x="935650" y="3177450"/>
            <a:ext cx="27093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245" name="Google Shape;2245;p204"/>
          <p:cNvSpPr txBox="1"/>
          <p:nvPr>
            <p:ph idx="9" type="subTitle"/>
          </p:nvPr>
        </p:nvSpPr>
        <p:spPr>
          <a:xfrm>
            <a:off x="227225" y="3103900"/>
            <a:ext cx="5049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46" name="Google Shape;2246;p204"/>
          <p:cNvSpPr txBox="1"/>
          <p:nvPr>
            <p:ph idx="13" type="body"/>
          </p:nvPr>
        </p:nvSpPr>
        <p:spPr>
          <a:xfrm>
            <a:off x="4651475" y="3177450"/>
            <a:ext cx="4260000" cy="53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2247" name="Google Shape;2247;p204"/>
          <p:cNvSpPr txBox="1"/>
          <p:nvPr>
            <p:ph idx="14" type="subTitle"/>
          </p:nvPr>
        </p:nvSpPr>
        <p:spPr>
          <a:xfrm>
            <a:off x="935663" y="4080550"/>
            <a:ext cx="27093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248" name="Google Shape;2248;p204"/>
          <p:cNvSpPr txBox="1"/>
          <p:nvPr>
            <p:ph idx="15" type="subTitle"/>
          </p:nvPr>
        </p:nvSpPr>
        <p:spPr>
          <a:xfrm>
            <a:off x="227238" y="4007000"/>
            <a:ext cx="5049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49" name="Google Shape;2249;p204"/>
          <p:cNvSpPr txBox="1"/>
          <p:nvPr>
            <p:ph idx="16" type="body"/>
          </p:nvPr>
        </p:nvSpPr>
        <p:spPr>
          <a:xfrm>
            <a:off x="4651488" y="4080550"/>
            <a:ext cx="4260000" cy="53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2250" name="Google Shape;2250;p204"/>
          <p:cNvSpPr txBox="1"/>
          <p:nvPr>
            <p:ph idx="17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51" name="Google Shape;2251;p204"/>
          <p:cNvSpPr txBox="1"/>
          <p:nvPr>
            <p:ph idx="18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52" name="Google Shape;2252;p204"/>
          <p:cNvSpPr txBox="1"/>
          <p:nvPr>
            <p:ph idx="19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1">
  <p:cSld name="BLANK_1_1_1_1_1_1_1_1_2_1_1"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p205"/>
          <p:cNvSpPr/>
          <p:nvPr/>
        </p:nvSpPr>
        <p:spPr>
          <a:xfrm>
            <a:off x="228575" y="220050"/>
            <a:ext cx="8686800" cy="44832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255" name="Google Shape;2255;p205"/>
          <p:cNvSpPr txBox="1"/>
          <p:nvPr>
            <p:ph idx="1" type="body"/>
          </p:nvPr>
        </p:nvSpPr>
        <p:spPr>
          <a:xfrm>
            <a:off x="2314575" y="1961850"/>
            <a:ext cx="3222000" cy="254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2256" name="Google Shape;2256;p205"/>
          <p:cNvSpPr txBox="1"/>
          <p:nvPr>
            <p:ph idx="2" type="subTitle"/>
          </p:nvPr>
        </p:nvSpPr>
        <p:spPr>
          <a:xfrm>
            <a:off x="2314575" y="1660050"/>
            <a:ext cx="3222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257" name="Google Shape;2257;p205"/>
          <p:cNvSpPr/>
          <p:nvPr>
            <p:ph idx="3" type="pic"/>
          </p:nvPr>
        </p:nvSpPr>
        <p:spPr>
          <a:xfrm>
            <a:off x="5779150" y="1660075"/>
            <a:ext cx="2937300" cy="2847300"/>
          </a:xfrm>
          <a:prstGeom prst="rect">
            <a:avLst/>
          </a:prstGeom>
          <a:noFill/>
          <a:ln>
            <a:noFill/>
          </a:ln>
        </p:spPr>
      </p:sp>
      <p:sp>
        <p:nvSpPr>
          <p:cNvPr id="2258" name="Google Shape;2258;p205"/>
          <p:cNvSpPr txBox="1"/>
          <p:nvPr>
            <p:ph idx="4" type="subTitle"/>
          </p:nvPr>
        </p:nvSpPr>
        <p:spPr>
          <a:xfrm>
            <a:off x="1443025" y="469375"/>
            <a:ext cx="4554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259" name="Google Shape;2259;p205"/>
          <p:cNvSpPr txBox="1"/>
          <p:nvPr>
            <p:ph idx="5" type="subTitle"/>
          </p:nvPr>
        </p:nvSpPr>
        <p:spPr>
          <a:xfrm>
            <a:off x="609725" y="2991325"/>
            <a:ext cx="1230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260" name="Google Shape;2260;p205"/>
          <p:cNvSpPr txBox="1"/>
          <p:nvPr>
            <p:ph idx="6" type="subTitle"/>
          </p:nvPr>
        </p:nvSpPr>
        <p:spPr>
          <a:xfrm>
            <a:off x="780175" y="3786625"/>
            <a:ext cx="1059600" cy="37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61" name="Google Shape;2261;p205"/>
          <p:cNvSpPr txBox="1"/>
          <p:nvPr>
            <p:ph idx="7" type="subTitle"/>
          </p:nvPr>
        </p:nvSpPr>
        <p:spPr>
          <a:xfrm>
            <a:off x="780175" y="1811350"/>
            <a:ext cx="1059600" cy="37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62" name="Google Shape;2262;p205"/>
          <p:cNvSpPr txBox="1"/>
          <p:nvPr>
            <p:ph idx="8" type="subTitle"/>
          </p:nvPr>
        </p:nvSpPr>
        <p:spPr>
          <a:xfrm>
            <a:off x="603175" y="2210875"/>
            <a:ext cx="13167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263" name="Google Shape;2263;p205"/>
          <p:cNvSpPr txBox="1"/>
          <p:nvPr>
            <p:ph idx="9" type="subTitle"/>
          </p:nvPr>
        </p:nvSpPr>
        <p:spPr>
          <a:xfrm>
            <a:off x="603175" y="4184850"/>
            <a:ext cx="13167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264" name="Google Shape;2264;p205"/>
          <p:cNvSpPr txBox="1"/>
          <p:nvPr>
            <p:ph type="title"/>
          </p:nvPr>
        </p:nvSpPr>
        <p:spPr>
          <a:xfrm>
            <a:off x="421325" y="358100"/>
            <a:ext cx="823800" cy="59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65" name="Google Shape;2265;p205"/>
          <p:cNvSpPr txBox="1"/>
          <p:nvPr>
            <p:ph idx="1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66" name="Google Shape;2266;p205"/>
          <p:cNvSpPr txBox="1"/>
          <p:nvPr>
            <p:ph idx="1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67" name="Google Shape;2267;p205"/>
          <p:cNvSpPr txBox="1"/>
          <p:nvPr>
            <p:ph idx="1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3">
    <p:bg>
      <p:bgPr>
        <a:solidFill>
          <a:schemeClr val="accent2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2"/>
          <p:cNvSpPr txBox="1"/>
          <p:nvPr>
            <p:ph idx="2" type="body"/>
          </p:nvPr>
        </p:nvSpPr>
        <p:spPr>
          <a:xfrm>
            <a:off x="3619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1" name="Google Shape;131;p22"/>
          <p:cNvSpPr txBox="1"/>
          <p:nvPr>
            <p:ph idx="3" type="subTitle"/>
          </p:nvPr>
        </p:nvSpPr>
        <p:spPr>
          <a:xfrm>
            <a:off x="3619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2" name="Google Shape;132;p22"/>
          <p:cNvSpPr txBox="1"/>
          <p:nvPr>
            <p:ph idx="4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3" name="Google Shape;133;p22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134" name="Google Shape;134;p22"/>
          <p:cNvSpPr txBox="1"/>
          <p:nvPr>
            <p:ph idx="5" type="subTitle"/>
          </p:nvPr>
        </p:nvSpPr>
        <p:spPr>
          <a:xfrm>
            <a:off x="73192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6" type="body"/>
          </p:nvPr>
        </p:nvSpPr>
        <p:spPr>
          <a:xfrm>
            <a:off x="210130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7" type="body"/>
          </p:nvPr>
        </p:nvSpPr>
        <p:spPr>
          <a:xfrm>
            <a:off x="384062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8" type="body"/>
          </p:nvPr>
        </p:nvSpPr>
        <p:spPr>
          <a:xfrm>
            <a:off x="557995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9" type="subTitle"/>
          </p:nvPr>
        </p:nvSpPr>
        <p:spPr>
          <a:xfrm>
            <a:off x="210130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13" type="subTitle"/>
          </p:nvPr>
        </p:nvSpPr>
        <p:spPr>
          <a:xfrm>
            <a:off x="384062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14" type="subTitle"/>
          </p:nvPr>
        </p:nvSpPr>
        <p:spPr>
          <a:xfrm>
            <a:off x="557995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15" type="body"/>
          </p:nvPr>
        </p:nvSpPr>
        <p:spPr>
          <a:xfrm>
            <a:off x="73192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2">
  <p:cSld name="BLANK_1_1_1_1_1_1_1_1_2_1_1_1">
    <p:spTree>
      <p:nvGrpSpPr>
        <p:cNvPr id="2268" name="Shape 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9" name="Google Shape;2269;p206"/>
          <p:cNvSpPr/>
          <p:nvPr/>
        </p:nvSpPr>
        <p:spPr>
          <a:xfrm>
            <a:off x="228575" y="220050"/>
            <a:ext cx="8686800" cy="44832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270" name="Google Shape;2270;p206"/>
          <p:cNvSpPr txBox="1"/>
          <p:nvPr>
            <p:ph idx="1" type="subTitle"/>
          </p:nvPr>
        </p:nvSpPr>
        <p:spPr>
          <a:xfrm>
            <a:off x="6561550" y="3978150"/>
            <a:ext cx="18804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271" name="Google Shape;2271;p206"/>
          <p:cNvSpPr txBox="1"/>
          <p:nvPr>
            <p:ph idx="2" type="subTitle"/>
          </p:nvPr>
        </p:nvSpPr>
        <p:spPr>
          <a:xfrm>
            <a:off x="1443025" y="469375"/>
            <a:ext cx="4554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272" name="Google Shape;2272;p206"/>
          <p:cNvSpPr txBox="1"/>
          <p:nvPr>
            <p:ph type="title"/>
          </p:nvPr>
        </p:nvSpPr>
        <p:spPr>
          <a:xfrm>
            <a:off x="421325" y="358100"/>
            <a:ext cx="823800" cy="59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73" name="Google Shape;2273;p206"/>
          <p:cNvSpPr/>
          <p:nvPr>
            <p:ph idx="3" type="pic"/>
          </p:nvPr>
        </p:nvSpPr>
        <p:spPr>
          <a:xfrm>
            <a:off x="421325" y="1661000"/>
            <a:ext cx="3853500" cy="2847300"/>
          </a:xfrm>
          <a:prstGeom prst="rect">
            <a:avLst/>
          </a:prstGeom>
          <a:noFill/>
          <a:ln>
            <a:noFill/>
          </a:ln>
        </p:spPr>
      </p:sp>
      <p:sp>
        <p:nvSpPr>
          <p:cNvPr id="2274" name="Google Shape;2274;p206"/>
          <p:cNvSpPr txBox="1"/>
          <p:nvPr>
            <p:ph idx="4" type="body"/>
          </p:nvPr>
        </p:nvSpPr>
        <p:spPr>
          <a:xfrm>
            <a:off x="4513900" y="1962800"/>
            <a:ext cx="4203000" cy="141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2275" name="Google Shape;2275;p206"/>
          <p:cNvSpPr txBox="1"/>
          <p:nvPr>
            <p:ph idx="5" type="subTitle"/>
          </p:nvPr>
        </p:nvSpPr>
        <p:spPr>
          <a:xfrm>
            <a:off x="4513900" y="1661000"/>
            <a:ext cx="4203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276" name="Google Shape;2276;p206"/>
          <p:cNvSpPr txBox="1"/>
          <p:nvPr>
            <p:ph idx="6" type="subTitle"/>
          </p:nvPr>
        </p:nvSpPr>
        <p:spPr>
          <a:xfrm>
            <a:off x="4866250" y="3786475"/>
            <a:ext cx="1059600" cy="37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77" name="Google Shape;2277;p206"/>
          <p:cNvSpPr txBox="1"/>
          <p:nvPr>
            <p:ph idx="7" type="subTitle"/>
          </p:nvPr>
        </p:nvSpPr>
        <p:spPr>
          <a:xfrm>
            <a:off x="4689250" y="4184700"/>
            <a:ext cx="13167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278" name="Google Shape;2278;p206"/>
          <p:cNvSpPr txBox="1"/>
          <p:nvPr>
            <p:ph idx="8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79" name="Google Shape;2279;p206"/>
          <p:cNvSpPr txBox="1"/>
          <p:nvPr>
            <p:ph idx="9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80" name="Google Shape;2280;p206"/>
          <p:cNvSpPr txBox="1"/>
          <p:nvPr>
            <p:ph idx="13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3">
  <p:cSld name="BLANK_1_1_1_1_1_1_1_1_2_1_1_1_1">
    <p:spTree>
      <p:nvGrpSpPr>
        <p:cNvPr id="228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" name="Google Shape;2282;p207"/>
          <p:cNvSpPr/>
          <p:nvPr/>
        </p:nvSpPr>
        <p:spPr>
          <a:xfrm>
            <a:off x="228575" y="220050"/>
            <a:ext cx="8686800" cy="44832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283" name="Google Shape;2283;p207"/>
          <p:cNvSpPr txBox="1"/>
          <p:nvPr>
            <p:ph idx="1" type="subTitle"/>
          </p:nvPr>
        </p:nvSpPr>
        <p:spPr>
          <a:xfrm>
            <a:off x="1443025" y="469375"/>
            <a:ext cx="4554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284" name="Google Shape;2284;p207"/>
          <p:cNvSpPr txBox="1"/>
          <p:nvPr>
            <p:ph type="title"/>
          </p:nvPr>
        </p:nvSpPr>
        <p:spPr>
          <a:xfrm>
            <a:off x="421325" y="358100"/>
            <a:ext cx="823800" cy="59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85" name="Google Shape;2285;p207"/>
          <p:cNvSpPr/>
          <p:nvPr>
            <p:ph idx="2" type="pic"/>
          </p:nvPr>
        </p:nvSpPr>
        <p:spPr>
          <a:xfrm>
            <a:off x="6237225" y="1660038"/>
            <a:ext cx="2485800" cy="2847300"/>
          </a:xfrm>
          <a:prstGeom prst="rect">
            <a:avLst/>
          </a:prstGeom>
          <a:noFill/>
          <a:ln>
            <a:noFill/>
          </a:ln>
        </p:spPr>
      </p:sp>
      <p:sp>
        <p:nvSpPr>
          <p:cNvPr id="2286" name="Google Shape;2286;p207"/>
          <p:cNvSpPr txBox="1"/>
          <p:nvPr>
            <p:ph idx="3" type="body"/>
          </p:nvPr>
        </p:nvSpPr>
        <p:spPr>
          <a:xfrm>
            <a:off x="421325" y="3096250"/>
            <a:ext cx="5556900" cy="141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2287" name="Google Shape;2287;p207"/>
          <p:cNvSpPr txBox="1"/>
          <p:nvPr>
            <p:ph idx="4" type="subTitle"/>
          </p:nvPr>
        </p:nvSpPr>
        <p:spPr>
          <a:xfrm>
            <a:off x="421325" y="2794450"/>
            <a:ext cx="55569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288" name="Google Shape;2288;p207"/>
          <p:cNvSpPr txBox="1"/>
          <p:nvPr>
            <p:ph idx="5" type="subTitle"/>
          </p:nvPr>
        </p:nvSpPr>
        <p:spPr>
          <a:xfrm>
            <a:off x="2654650" y="2002400"/>
            <a:ext cx="18804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289" name="Google Shape;2289;p207"/>
          <p:cNvSpPr txBox="1"/>
          <p:nvPr>
            <p:ph idx="6" type="subTitle"/>
          </p:nvPr>
        </p:nvSpPr>
        <p:spPr>
          <a:xfrm>
            <a:off x="780175" y="1809463"/>
            <a:ext cx="1059600" cy="37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290" name="Google Shape;2290;p207"/>
          <p:cNvSpPr txBox="1"/>
          <p:nvPr>
            <p:ph idx="7" type="subTitle"/>
          </p:nvPr>
        </p:nvSpPr>
        <p:spPr>
          <a:xfrm>
            <a:off x="603175" y="2209000"/>
            <a:ext cx="15408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291" name="Google Shape;2291;p207"/>
          <p:cNvSpPr txBox="1"/>
          <p:nvPr>
            <p:ph idx="8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92" name="Google Shape;2292;p207"/>
          <p:cNvSpPr txBox="1"/>
          <p:nvPr>
            <p:ph idx="9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93" name="Google Shape;2293;p207"/>
          <p:cNvSpPr txBox="1"/>
          <p:nvPr>
            <p:ph idx="13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BLANK_1_1_1_1_1_1_1_1_2_1_1_1_1_1">
    <p:bg>
      <p:bgPr>
        <a:solidFill>
          <a:schemeClr val="dk2"/>
        </a:solidFill>
      </p:bgPr>
    </p:bg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p208"/>
          <p:cNvSpPr txBox="1"/>
          <p:nvPr>
            <p:ph type="title"/>
          </p:nvPr>
        </p:nvSpPr>
        <p:spPr>
          <a:xfrm>
            <a:off x="743250" y="2276250"/>
            <a:ext cx="7657500" cy="59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296" name="Google Shape;2296;p208"/>
          <p:cNvSpPr/>
          <p:nvPr>
            <p:ph idx="2" type="pic"/>
          </p:nvPr>
        </p:nvSpPr>
        <p:spPr>
          <a:xfrm>
            <a:off x="5935400" y="3835650"/>
            <a:ext cx="867600" cy="867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97" name="Google Shape;2297;p208"/>
          <p:cNvSpPr txBox="1"/>
          <p:nvPr>
            <p:ph idx="1" type="subTitle"/>
          </p:nvPr>
        </p:nvSpPr>
        <p:spPr>
          <a:xfrm>
            <a:off x="7155500" y="4123500"/>
            <a:ext cx="1407300" cy="2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298" name="Google Shape;2298;p208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299" name="Google Shape;2299;p208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300" name="Google Shape;2300;p208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BLANK_1_1_1_1_1_1_1_1_2_1_1_1_1_1_1"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209"/>
          <p:cNvSpPr txBox="1"/>
          <p:nvPr>
            <p:ph idx="1" type="subTitle"/>
          </p:nvPr>
        </p:nvSpPr>
        <p:spPr>
          <a:xfrm>
            <a:off x="5764919" y="4182087"/>
            <a:ext cx="1379400" cy="26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303" name="Google Shape;2303;p209"/>
          <p:cNvSpPr/>
          <p:nvPr>
            <p:ph idx="2" type="pic"/>
          </p:nvPr>
        </p:nvSpPr>
        <p:spPr>
          <a:xfrm>
            <a:off x="7482900" y="3270750"/>
            <a:ext cx="1432500" cy="1432500"/>
          </a:xfrm>
          <a:prstGeom prst="rect">
            <a:avLst/>
          </a:prstGeom>
          <a:noFill/>
          <a:ln>
            <a:noFill/>
          </a:ln>
        </p:spPr>
      </p:sp>
      <p:sp>
        <p:nvSpPr>
          <p:cNvPr id="2304" name="Google Shape;2304;p209"/>
          <p:cNvSpPr txBox="1"/>
          <p:nvPr>
            <p:ph type="title"/>
          </p:nvPr>
        </p:nvSpPr>
        <p:spPr>
          <a:xfrm>
            <a:off x="724450" y="291900"/>
            <a:ext cx="6267900" cy="2308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305" name="Google Shape;2305;p209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306" name="Google Shape;2306;p209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307" name="Google Shape;2307;p209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3">
  <p:cSld name="BLANK_1_1_1_1_1_1_1_1_2_1_1_1_1_1_1_1">
    <p:spTree>
      <p:nvGrpSpPr>
        <p:cNvPr id="2308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p210"/>
          <p:cNvSpPr txBox="1"/>
          <p:nvPr>
            <p:ph idx="1" type="subTitle"/>
          </p:nvPr>
        </p:nvSpPr>
        <p:spPr>
          <a:xfrm>
            <a:off x="574144" y="4182237"/>
            <a:ext cx="1379400" cy="26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2310" name="Google Shape;2310;p210"/>
          <p:cNvSpPr/>
          <p:nvPr>
            <p:ph idx="2" type="pic"/>
          </p:nvPr>
        </p:nvSpPr>
        <p:spPr>
          <a:xfrm>
            <a:off x="4572096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11" name="Google Shape;2311;p210"/>
          <p:cNvSpPr txBox="1"/>
          <p:nvPr>
            <p:ph type="title"/>
          </p:nvPr>
        </p:nvSpPr>
        <p:spPr>
          <a:xfrm>
            <a:off x="228600" y="1886650"/>
            <a:ext cx="3551100" cy="166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312" name="Google Shape;2312;p210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313" name="Google Shape;2313;p210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314" name="Google Shape;2314;p210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_1">
    <p:spTree>
      <p:nvGrpSpPr>
        <p:cNvPr id="2315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211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317" name="Google Shape;2317;p211"/>
          <p:cNvSpPr txBox="1"/>
          <p:nvPr>
            <p:ph idx="1" type="subTitle"/>
          </p:nvPr>
        </p:nvSpPr>
        <p:spPr>
          <a:xfrm>
            <a:off x="228600" y="2200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318" name="Google Shape;2318;p211"/>
          <p:cNvSpPr/>
          <p:nvPr/>
        </p:nvSpPr>
        <p:spPr>
          <a:xfrm rot="5400000">
            <a:off x="216900" y="486850"/>
            <a:ext cx="170400" cy="1470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319" name="Google Shape;2319;p211"/>
          <p:cNvSpPr txBox="1"/>
          <p:nvPr>
            <p:ph idx="2" type="subTitle"/>
          </p:nvPr>
        </p:nvSpPr>
        <p:spPr>
          <a:xfrm>
            <a:off x="460025" y="2463700"/>
            <a:ext cx="1464000" cy="16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320" name="Google Shape;2320;p211"/>
          <p:cNvSpPr txBox="1"/>
          <p:nvPr>
            <p:ph idx="3" type="subTitle"/>
          </p:nvPr>
        </p:nvSpPr>
        <p:spPr>
          <a:xfrm>
            <a:off x="2713400" y="2463700"/>
            <a:ext cx="1464000" cy="16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321" name="Google Shape;2321;p211"/>
          <p:cNvSpPr txBox="1"/>
          <p:nvPr>
            <p:ph idx="4" type="subTitle"/>
          </p:nvPr>
        </p:nvSpPr>
        <p:spPr>
          <a:xfrm>
            <a:off x="4966775" y="2463700"/>
            <a:ext cx="1464000" cy="16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322" name="Google Shape;2322;p211"/>
          <p:cNvSpPr txBox="1"/>
          <p:nvPr>
            <p:ph idx="5" type="subTitle"/>
          </p:nvPr>
        </p:nvSpPr>
        <p:spPr>
          <a:xfrm>
            <a:off x="7220150" y="2463700"/>
            <a:ext cx="1464000" cy="16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1pPr>
            <a:lvl2pPr lvl="1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2pPr>
            <a:lvl3pPr lvl="2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3pPr>
            <a:lvl4pPr lvl="3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4pPr>
            <a:lvl5pPr lvl="4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5pPr>
            <a:lvl6pPr lvl="5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6pPr>
            <a:lvl7pPr lvl="6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7pPr>
            <a:lvl8pPr lvl="7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8pPr>
            <a:lvl9pPr lvl="8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323" name="Google Shape;2323;p211"/>
          <p:cNvSpPr txBox="1"/>
          <p:nvPr>
            <p:ph idx="6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324" name="Google Shape;2324;p211"/>
          <p:cNvSpPr txBox="1"/>
          <p:nvPr>
            <p:ph idx="7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2325" name="Google Shape;2325;p211"/>
          <p:cNvSpPr txBox="1"/>
          <p:nvPr>
            <p:ph idx="8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326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p2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28" name="Google Shape;2328;p2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2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331" name="Shape 2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2" name="Google Shape;2332;p2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333" name="Google Shape;2333;p2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2334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p2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336" name="Google Shape;2336;p2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37" name="Google Shape;2337;p2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2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2" type="body"/>
          </p:nvPr>
        </p:nvSpPr>
        <p:spPr>
          <a:xfrm>
            <a:off x="71308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3" type="subTitle"/>
          </p:nvPr>
        </p:nvSpPr>
        <p:spPr>
          <a:xfrm>
            <a:off x="71308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4" type="subTitle"/>
          </p:nvPr>
        </p:nvSpPr>
        <p:spPr>
          <a:xfrm>
            <a:off x="71308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5" type="body"/>
          </p:nvPr>
        </p:nvSpPr>
        <p:spPr>
          <a:xfrm>
            <a:off x="4892138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6" type="subTitle"/>
          </p:nvPr>
        </p:nvSpPr>
        <p:spPr>
          <a:xfrm>
            <a:off x="4892138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7" type="subTitle"/>
          </p:nvPr>
        </p:nvSpPr>
        <p:spPr>
          <a:xfrm>
            <a:off x="4892138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idx="8" type="body"/>
          </p:nvPr>
        </p:nvSpPr>
        <p:spPr>
          <a:xfrm>
            <a:off x="2607050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2" name="Google Shape;152;p23"/>
          <p:cNvSpPr txBox="1"/>
          <p:nvPr>
            <p:ph idx="9" type="subTitle"/>
          </p:nvPr>
        </p:nvSpPr>
        <p:spPr>
          <a:xfrm>
            <a:off x="2607050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3" name="Google Shape;153;p23"/>
          <p:cNvSpPr txBox="1"/>
          <p:nvPr>
            <p:ph idx="13" type="subTitle"/>
          </p:nvPr>
        </p:nvSpPr>
        <p:spPr>
          <a:xfrm>
            <a:off x="2607050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14" type="body"/>
          </p:nvPr>
        </p:nvSpPr>
        <p:spPr>
          <a:xfrm>
            <a:off x="3619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15" type="subTitle"/>
          </p:nvPr>
        </p:nvSpPr>
        <p:spPr>
          <a:xfrm>
            <a:off x="3619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6" type="subTitle"/>
          </p:nvPr>
        </p:nvSpPr>
        <p:spPr>
          <a:xfrm>
            <a:off x="3619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7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8" name="Google Shape;158;p23"/>
          <p:cNvSpPr txBox="1"/>
          <p:nvPr>
            <p:ph type="title"/>
          </p:nvPr>
        </p:nvSpPr>
        <p:spPr>
          <a:xfrm>
            <a:off x="1406600" y="988557"/>
            <a:ext cx="63309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338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2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340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" name="Google Shape;2341;p2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2" name="Google Shape;2342;p2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343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p21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345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p2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47" name="Google Shape;2347;p2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48" name="Google Shape;2348;p2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349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p22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35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22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53" name="Google Shape;2353;p2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22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357" name="Google Shape;2357;p22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58" name="Google Shape;2358;p22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59" name="Google Shape;2359;p22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60" name="Google Shape;2360;p22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61" name="Google Shape;2361;p22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62" name="Google Shape;2362;p22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363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p2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365" name="Google Shape;2365;p22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6" name="Google Shape;2366;p22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22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69" name="Google Shape;2369;p22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0" name="Google Shape;2370;p22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1" name="Google Shape;2371;p22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72" name="Google Shape;2372;p22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24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373" name="Shape 2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4" name="Google Shape;2374;p22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5" name="Google Shape;2375;p22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6" name="Google Shape;2376;p22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77" name="Google Shape;2377;p226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78" name="Google Shape;2378;p226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79" name="Google Shape;2379;p226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80" name="Google Shape;2380;p226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22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3" name="Google Shape;2383;p22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4" name="Google Shape;2384;p22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5" name="Google Shape;2385;p22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6" name="Google Shape;2386;p22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87" name="Google Shape;2387;p22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88" name="Google Shape;2388;p22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89" name="Google Shape;2389;p22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90" name="Google Shape;2390;p22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2391" name="Shape 2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2" name="Google Shape;2392;p2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393" name="Google Shape;2393;p22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2394" name="Shape 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" name="Google Shape;2395;p22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96" name="Google Shape;2396;p22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397" name="Google Shape;2397;p22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398" name="Google Shape;2398;p22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99" name="Google Shape;2399;p2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400" name="Google Shape;2400;p22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01" name="Google Shape;2401;p22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2402" name="Shape 2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3" name="Google Shape;2403;p23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04" name="Google Shape;2404;p23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405" name="Google Shape;2405;p23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406" name="Google Shape;2406;p23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07" name="Google Shape;2407;p23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408" name="Google Shape;2408;p23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09" name="Google Shape;2409;p2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410" name="Google Shape;2410;p23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11" name="Google Shape;2411;p23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12" name="Google Shape;2412;p23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2413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p23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2415" name="Shape 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" name="Google Shape;2416;p23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17" name="Google Shape;2417;p23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18" name="Google Shape;2418;p23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19" name="Google Shape;2419;p23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20" name="Google Shape;2420;p23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21" name="Google Shape;2421;p23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22" name="Google Shape;2422;p23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423" name="Google Shape;2423;p23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24" name="Google Shape;2424;p23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25" name="Google Shape;2425;p23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BLANK_16_1_1">
    <p:bg>
      <p:bgPr>
        <a:solidFill>
          <a:schemeClr val="lt2"/>
        </a:solidFill>
      </p:bgPr>
    </p:bg>
    <p:spTree>
      <p:nvGrpSpPr>
        <p:cNvPr id="2429" name="Shape 2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0" name="Google Shape;2430;p234"/>
          <p:cNvSpPr/>
          <p:nvPr/>
        </p:nvSpPr>
        <p:spPr>
          <a:xfrm>
            <a:off x="0" y="0"/>
            <a:ext cx="5440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31" name="Google Shape;2431;p234"/>
          <p:cNvSpPr/>
          <p:nvPr/>
        </p:nvSpPr>
        <p:spPr>
          <a:xfrm>
            <a:off x="5440200" y="555250"/>
            <a:ext cx="3703800" cy="458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32" name="Google Shape;2432;p234"/>
          <p:cNvSpPr/>
          <p:nvPr/>
        </p:nvSpPr>
        <p:spPr>
          <a:xfrm>
            <a:off x="636875" y="563400"/>
            <a:ext cx="4803000" cy="4588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33" name="Google Shape;2433;p234"/>
          <p:cNvSpPr txBox="1"/>
          <p:nvPr>
            <p:ph type="title"/>
          </p:nvPr>
        </p:nvSpPr>
        <p:spPr>
          <a:xfrm>
            <a:off x="876900" y="874250"/>
            <a:ext cx="4387500" cy="263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34" name="Google Shape;2434;p234"/>
          <p:cNvSpPr txBox="1"/>
          <p:nvPr>
            <p:ph idx="1" type="subTitle"/>
          </p:nvPr>
        </p:nvSpPr>
        <p:spPr>
          <a:xfrm>
            <a:off x="958450" y="4298625"/>
            <a:ext cx="20085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">
    <p:bg>
      <p:bgPr>
        <a:solidFill>
          <a:schemeClr val="lt1"/>
        </a:solidFill>
      </p:bgPr>
    </p:bg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6" name="Google Shape;2436;p235"/>
          <p:cNvSpPr txBox="1"/>
          <p:nvPr>
            <p:ph idx="1" type="subTitle"/>
          </p:nvPr>
        </p:nvSpPr>
        <p:spPr>
          <a:xfrm>
            <a:off x="411875" y="389750"/>
            <a:ext cx="2237100" cy="816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37" name="Google Shape;2437;p235"/>
          <p:cNvSpPr txBox="1"/>
          <p:nvPr>
            <p:ph idx="2" type="subTitle"/>
          </p:nvPr>
        </p:nvSpPr>
        <p:spPr>
          <a:xfrm>
            <a:off x="3469838" y="218278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438" name="Google Shape;2438;p235"/>
          <p:cNvSpPr txBox="1"/>
          <p:nvPr>
            <p:ph idx="3" type="subTitle"/>
          </p:nvPr>
        </p:nvSpPr>
        <p:spPr>
          <a:xfrm>
            <a:off x="3469838" y="1064402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439" name="Google Shape;2439;p235"/>
          <p:cNvSpPr txBox="1"/>
          <p:nvPr>
            <p:ph idx="4" type="subTitle"/>
          </p:nvPr>
        </p:nvSpPr>
        <p:spPr>
          <a:xfrm>
            <a:off x="3469838" y="1923965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440" name="Google Shape;2440;p235"/>
          <p:cNvSpPr txBox="1"/>
          <p:nvPr>
            <p:ph idx="5" type="subTitle"/>
          </p:nvPr>
        </p:nvSpPr>
        <p:spPr>
          <a:xfrm>
            <a:off x="3469838" y="2810376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41" name="Google Shape;2441;p235"/>
          <p:cNvSpPr txBox="1"/>
          <p:nvPr>
            <p:ph idx="6" type="subTitle"/>
          </p:nvPr>
        </p:nvSpPr>
        <p:spPr>
          <a:xfrm>
            <a:off x="3469838" y="3646164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42" name="Google Shape;2442;p235"/>
          <p:cNvSpPr txBox="1"/>
          <p:nvPr>
            <p:ph idx="7" type="subTitle"/>
          </p:nvPr>
        </p:nvSpPr>
        <p:spPr>
          <a:xfrm>
            <a:off x="3469838" y="4530963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1_1_1_1_1_1">
    <p:bg>
      <p:bgPr>
        <a:solidFill>
          <a:schemeClr val="accent2"/>
        </a:solidFill>
      </p:bgPr>
    </p:bg>
    <p:spTree>
      <p:nvGrpSpPr>
        <p:cNvPr id="2443" name="Shape 2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4" name="Google Shape;2444;p236"/>
          <p:cNvSpPr/>
          <p:nvPr/>
        </p:nvSpPr>
        <p:spPr>
          <a:xfrm>
            <a:off x="99900" y="99900"/>
            <a:ext cx="8944200" cy="493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45" name="Google Shape;2445;p236"/>
          <p:cNvSpPr/>
          <p:nvPr/>
        </p:nvSpPr>
        <p:spPr>
          <a:xfrm>
            <a:off x="252300" y="252300"/>
            <a:ext cx="8639400" cy="463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46" name="Google Shape;2446;p236"/>
          <p:cNvSpPr/>
          <p:nvPr/>
        </p:nvSpPr>
        <p:spPr>
          <a:xfrm>
            <a:off x="404700" y="404700"/>
            <a:ext cx="8334600" cy="432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47" name="Google Shape;2447;p236"/>
          <p:cNvSpPr/>
          <p:nvPr/>
        </p:nvSpPr>
        <p:spPr>
          <a:xfrm>
            <a:off x="557100" y="557100"/>
            <a:ext cx="8029800" cy="402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48" name="Google Shape;2448;p236"/>
          <p:cNvSpPr txBox="1"/>
          <p:nvPr>
            <p:ph type="title"/>
          </p:nvPr>
        </p:nvSpPr>
        <p:spPr>
          <a:xfrm>
            <a:off x="941650" y="795275"/>
            <a:ext cx="2861400" cy="816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49" name="Google Shape;2449;p236"/>
          <p:cNvSpPr txBox="1"/>
          <p:nvPr>
            <p:ph idx="2" type="title"/>
          </p:nvPr>
        </p:nvSpPr>
        <p:spPr>
          <a:xfrm>
            <a:off x="4399600" y="83542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50" name="Google Shape;2450;p236"/>
          <p:cNvSpPr txBox="1"/>
          <p:nvPr>
            <p:ph idx="3" type="title"/>
          </p:nvPr>
        </p:nvSpPr>
        <p:spPr>
          <a:xfrm>
            <a:off x="6496050" y="83542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51" name="Google Shape;2451;p236"/>
          <p:cNvSpPr txBox="1"/>
          <p:nvPr>
            <p:ph idx="4" type="title"/>
          </p:nvPr>
        </p:nvSpPr>
        <p:spPr>
          <a:xfrm>
            <a:off x="4385600" y="279757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52" name="Google Shape;2452;p236"/>
          <p:cNvSpPr txBox="1"/>
          <p:nvPr>
            <p:ph idx="5" type="title"/>
          </p:nvPr>
        </p:nvSpPr>
        <p:spPr>
          <a:xfrm>
            <a:off x="6496050" y="279757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53" name="Google Shape;2453;p236"/>
          <p:cNvSpPr txBox="1"/>
          <p:nvPr>
            <p:ph idx="6" type="title"/>
          </p:nvPr>
        </p:nvSpPr>
        <p:spPr>
          <a:xfrm>
            <a:off x="4423700" y="137955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454" name="Google Shape;2454;p236"/>
          <p:cNvSpPr txBox="1"/>
          <p:nvPr>
            <p:ph idx="7" type="title"/>
          </p:nvPr>
        </p:nvSpPr>
        <p:spPr>
          <a:xfrm>
            <a:off x="6562725" y="137955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455" name="Google Shape;2455;p236"/>
          <p:cNvSpPr txBox="1"/>
          <p:nvPr>
            <p:ph idx="8" type="title"/>
          </p:nvPr>
        </p:nvSpPr>
        <p:spPr>
          <a:xfrm>
            <a:off x="4423700" y="334170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456" name="Google Shape;2456;p236"/>
          <p:cNvSpPr txBox="1"/>
          <p:nvPr>
            <p:ph idx="9" type="title"/>
          </p:nvPr>
        </p:nvSpPr>
        <p:spPr>
          <a:xfrm>
            <a:off x="6562725" y="3341688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457" name="Google Shape;2457;p236"/>
          <p:cNvSpPr txBox="1"/>
          <p:nvPr>
            <p:ph idx="13" type="title"/>
          </p:nvPr>
        </p:nvSpPr>
        <p:spPr>
          <a:xfrm>
            <a:off x="966700" y="1417525"/>
            <a:ext cx="2072700" cy="1705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and Four steps">
  <p:cSld name="CUSTOM_7_1_1_1_1_1_1_1_1_1_1_1_1_1_1_1_1_1_2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7" name="Google Shape;167;p25"/>
          <p:cNvSpPr/>
          <p:nvPr/>
        </p:nvSpPr>
        <p:spPr>
          <a:xfrm>
            <a:off x="50" y="2785800"/>
            <a:ext cx="2294400" cy="235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8" name="Google Shape;168;p25"/>
          <p:cNvSpPr/>
          <p:nvPr/>
        </p:nvSpPr>
        <p:spPr>
          <a:xfrm>
            <a:off x="2286125" y="2068875"/>
            <a:ext cx="2294400" cy="3074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9" name="Google Shape;169;p25"/>
          <p:cNvSpPr/>
          <p:nvPr/>
        </p:nvSpPr>
        <p:spPr>
          <a:xfrm>
            <a:off x="4565475" y="1495326"/>
            <a:ext cx="2294400" cy="364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0" name="Google Shape;170;p25"/>
          <p:cNvSpPr/>
          <p:nvPr/>
        </p:nvSpPr>
        <p:spPr>
          <a:xfrm>
            <a:off x="6849550" y="732775"/>
            <a:ext cx="2294400" cy="441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375350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01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26651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02</a:t>
            </a:r>
            <a:endParaRPr sz="30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4937688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03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72305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04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75" name="Google Shape;175;p25"/>
          <p:cNvSpPr txBox="1"/>
          <p:nvPr>
            <p:ph type="title"/>
          </p:nvPr>
        </p:nvSpPr>
        <p:spPr>
          <a:xfrm>
            <a:off x="361975" y="988782"/>
            <a:ext cx="3231600" cy="76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176" name="Google Shape;176;p25"/>
          <p:cNvSpPr txBox="1"/>
          <p:nvPr>
            <p:ph idx="2" type="subTitle"/>
          </p:nvPr>
        </p:nvSpPr>
        <p:spPr>
          <a:xfrm>
            <a:off x="382691" y="3129231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5"/>
          <p:cNvSpPr txBox="1"/>
          <p:nvPr>
            <p:ph idx="3" type="subTitle"/>
          </p:nvPr>
        </p:nvSpPr>
        <p:spPr>
          <a:xfrm>
            <a:off x="377048" y="3344302"/>
            <a:ext cx="1689600" cy="96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78" name="Google Shape;178;p25"/>
          <p:cNvSpPr txBox="1"/>
          <p:nvPr>
            <p:ph idx="4" type="subTitle"/>
          </p:nvPr>
        </p:nvSpPr>
        <p:spPr>
          <a:xfrm>
            <a:off x="2671462" y="2450249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idx="5" type="subTitle"/>
          </p:nvPr>
        </p:nvSpPr>
        <p:spPr>
          <a:xfrm>
            <a:off x="2665825" y="2665171"/>
            <a:ext cx="1689600" cy="14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80" name="Google Shape;180;p25"/>
          <p:cNvSpPr txBox="1"/>
          <p:nvPr>
            <p:ph idx="6" type="subTitle"/>
          </p:nvPr>
        </p:nvSpPr>
        <p:spPr>
          <a:xfrm>
            <a:off x="4943337" y="18846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5"/>
          <p:cNvSpPr txBox="1"/>
          <p:nvPr>
            <p:ph idx="7" type="subTitle"/>
          </p:nvPr>
        </p:nvSpPr>
        <p:spPr>
          <a:xfrm>
            <a:off x="4937700" y="2099593"/>
            <a:ext cx="1689600" cy="162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82" name="Google Shape;182;p25"/>
          <p:cNvSpPr txBox="1"/>
          <p:nvPr>
            <p:ph idx="8" type="subTitle"/>
          </p:nvPr>
        </p:nvSpPr>
        <p:spPr>
          <a:xfrm>
            <a:off x="7238787" y="10574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5"/>
          <p:cNvSpPr txBox="1"/>
          <p:nvPr>
            <p:ph idx="9" type="subTitle"/>
          </p:nvPr>
        </p:nvSpPr>
        <p:spPr>
          <a:xfrm>
            <a:off x="7233150" y="1272358"/>
            <a:ext cx="1689600" cy="219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1_1_1_1_1_1_1_1_1_1">
    <p:bg>
      <p:bgPr>
        <a:solidFill>
          <a:schemeClr val="dk2"/>
        </a:solidFill>
      </p:bgPr>
    </p:bg>
    <p:spTree>
      <p:nvGrpSpPr>
        <p:cNvPr id="2458" name="Shape 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" name="Google Shape;2459;p237"/>
          <p:cNvSpPr/>
          <p:nvPr/>
        </p:nvSpPr>
        <p:spPr>
          <a:xfrm>
            <a:off x="5404500" y="-50"/>
            <a:ext cx="3739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60" name="Google Shape;2460;p237"/>
          <p:cNvSpPr/>
          <p:nvPr/>
        </p:nvSpPr>
        <p:spPr>
          <a:xfrm>
            <a:off x="0" y="1499700"/>
            <a:ext cx="9144000" cy="364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61" name="Google Shape;2461;p237"/>
          <p:cNvSpPr/>
          <p:nvPr/>
        </p:nvSpPr>
        <p:spPr>
          <a:xfrm>
            <a:off x="5404500" y="1499700"/>
            <a:ext cx="3739500" cy="3645000"/>
          </a:xfrm>
          <a:prstGeom prst="snip1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62" name="Google Shape;2462;p237"/>
          <p:cNvSpPr txBox="1"/>
          <p:nvPr>
            <p:ph idx="1" type="subTitle"/>
          </p:nvPr>
        </p:nvSpPr>
        <p:spPr>
          <a:xfrm>
            <a:off x="5792075" y="1776150"/>
            <a:ext cx="2799600" cy="3092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63" name="Google Shape;2463;p237"/>
          <p:cNvSpPr/>
          <p:nvPr>
            <p:ph idx="2" type="pic"/>
          </p:nvPr>
        </p:nvSpPr>
        <p:spPr>
          <a:xfrm>
            <a:off x="180150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2464" name="Google Shape;2464;p237"/>
          <p:cNvSpPr/>
          <p:nvPr>
            <p:ph idx="3" type="pic"/>
          </p:nvPr>
        </p:nvSpPr>
        <p:spPr>
          <a:xfrm>
            <a:off x="180150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2465" name="Google Shape;2465;p237"/>
          <p:cNvSpPr/>
          <p:nvPr>
            <p:ph idx="4" type="pic"/>
          </p:nvPr>
        </p:nvSpPr>
        <p:spPr>
          <a:xfrm>
            <a:off x="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2466" name="Google Shape;2466;p237"/>
          <p:cNvSpPr/>
          <p:nvPr>
            <p:ph idx="5" type="pic"/>
          </p:nvPr>
        </p:nvSpPr>
        <p:spPr>
          <a:xfrm>
            <a:off x="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2467" name="Google Shape;2467;p237"/>
          <p:cNvSpPr/>
          <p:nvPr>
            <p:ph idx="6" type="pic"/>
          </p:nvPr>
        </p:nvSpPr>
        <p:spPr>
          <a:xfrm>
            <a:off x="360300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2468" name="Google Shape;2468;p237"/>
          <p:cNvSpPr/>
          <p:nvPr>
            <p:ph idx="7" type="pic"/>
          </p:nvPr>
        </p:nvSpPr>
        <p:spPr>
          <a:xfrm>
            <a:off x="360300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3">
  <p:cSld name="BLANK_1_1_1_1_1_1_1_1_1_1_1_1">
    <p:bg>
      <p:bgPr>
        <a:solidFill>
          <a:schemeClr val="lt1"/>
        </a:solidFill>
      </p:bgPr>
    </p:bg>
    <p:spTree>
      <p:nvGrpSpPr>
        <p:cNvPr id="2469" name="Shape 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0" name="Google Shape;2470;p238"/>
          <p:cNvSpPr/>
          <p:nvPr/>
        </p:nvSpPr>
        <p:spPr>
          <a:xfrm>
            <a:off x="5404500" y="-50"/>
            <a:ext cx="37395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71" name="Google Shape;2471;p238"/>
          <p:cNvSpPr/>
          <p:nvPr/>
        </p:nvSpPr>
        <p:spPr>
          <a:xfrm>
            <a:off x="0" y="1499700"/>
            <a:ext cx="9144000" cy="364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72" name="Google Shape;2472;p238"/>
          <p:cNvSpPr/>
          <p:nvPr/>
        </p:nvSpPr>
        <p:spPr>
          <a:xfrm>
            <a:off x="5404500" y="1499700"/>
            <a:ext cx="3739500" cy="3645000"/>
          </a:xfrm>
          <a:prstGeom prst="snip1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73" name="Google Shape;2473;p238"/>
          <p:cNvSpPr txBox="1"/>
          <p:nvPr>
            <p:ph type="title"/>
          </p:nvPr>
        </p:nvSpPr>
        <p:spPr>
          <a:xfrm>
            <a:off x="5821575" y="1709925"/>
            <a:ext cx="2882700" cy="627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"/>
              <a:buNone/>
              <a:defRPr b="1" sz="24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74" name="Google Shape;2474;p238"/>
          <p:cNvSpPr txBox="1"/>
          <p:nvPr>
            <p:ph idx="2" type="title"/>
          </p:nvPr>
        </p:nvSpPr>
        <p:spPr>
          <a:xfrm>
            <a:off x="516600" y="486575"/>
            <a:ext cx="3823500" cy="67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75" name="Google Shape;2475;p238"/>
          <p:cNvSpPr txBox="1"/>
          <p:nvPr>
            <p:ph idx="1" type="subTitle"/>
          </p:nvPr>
        </p:nvSpPr>
        <p:spPr>
          <a:xfrm>
            <a:off x="5821575" y="2476500"/>
            <a:ext cx="2019900" cy="455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6" name="Google Shape;2476;p238"/>
          <p:cNvSpPr txBox="1"/>
          <p:nvPr>
            <p:ph idx="3" type="title"/>
          </p:nvPr>
        </p:nvSpPr>
        <p:spPr>
          <a:xfrm>
            <a:off x="5810125" y="3070875"/>
            <a:ext cx="2388600" cy="529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77" name="Google Shape;2477;p238"/>
          <p:cNvSpPr txBox="1"/>
          <p:nvPr>
            <p:ph idx="4" type="subTitle"/>
          </p:nvPr>
        </p:nvSpPr>
        <p:spPr>
          <a:xfrm>
            <a:off x="5821575" y="3426050"/>
            <a:ext cx="2650500" cy="898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8" name="Google Shape;2478;p238"/>
          <p:cNvSpPr/>
          <p:nvPr>
            <p:ph idx="5" type="pic"/>
          </p:nvPr>
        </p:nvSpPr>
        <p:spPr>
          <a:xfrm>
            <a:off x="0" y="1502400"/>
            <a:ext cx="5404500" cy="3639600"/>
          </a:xfrm>
          <a:prstGeom prst="snip1Rect">
            <a:avLst>
              <a:gd fmla="val 16026" name="adj"/>
            </a:avLst>
          </a:prstGeom>
          <a:noFill/>
          <a:ln>
            <a:noFill/>
          </a:ln>
        </p:spPr>
      </p:sp>
      <p:sp>
        <p:nvSpPr>
          <p:cNvPr id="2479" name="Google Shape;2479;p238"/>
          <p:cNvSpPr txBox="1"/>
          <p:nvPr>
            <p:ph idx="6" type="subTitle"/>
          </p:nvPr>
        </p:nvSpPr>
        <p:spPr>
          <a:xfrm>
            <a:off x="5794900" y="4333425"/>
            <a:ext cx="2718300" cy="35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80" name="Google Shape;2480;p238"/>
          <p:cNvSpPr txBox="1"/>
          <p:nvPr>
            <p:ph idx="7" type="subTitle"/>
          </p:nvPr>
        </p:nvSpPr>
        <p:spPr>
          <a:xfrm>
            <a:off x="5821575" y="4501450"/>
            <a:ext cx="2650500" cy="898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5 ">
  <p:cSld name="BLANK_1_1_1_1_1_1_1">
    <p:bg>
      <p:bgPr>
        <a:solidFill>
          <a:schemeClr val="accent5"/>
        </a:solidFill>
      </p:bgPr>
    </p:bg>
    <p:spTree>
      <p:nvGrpSpPr>
        <p:cNvPr id="2481" name="Shape 2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2" name="Google Shape;2482;p239"/>
          <p:cNvSpPr/>
          <p:nvPr/>
        </p:nvSpPr>
        <p:spPr>
          <a:xfrm>
            <a:off x="731650" y="619550"/>
            <a:ext cx="8412300" cy="452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83" name="Google Shape;2483;p239"/>
          <p:cNvSpPr txBox="1"/>
          <p:nvPr>
            <p:ph type="title"/>
          </p:nvPr>
        </p:nvSpPr>
        <p:spPr>
          <a:xfrm>
            <a:off x="920550" y="904500"/>
            <a:ext cx="7226700" cy="908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84" name="Google Shape;2484;p239"/>
          <p:cNvSpPr txBox="1"/>
          <p:nvPr>
            <p:ph idx="2" type="title"/>
          </p:nvPr>
        </p:nvSpPr>
        <p:spPr>
          <a:xfrm>
            <a:off x="920550" y="1881950"/>
            <a:ext cx="5228400" cy="194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485" name="Google Shape;2485;p239"/>
          <p:cNvSpPr txBox="1"/>
          <p:nvPr>
            <p:ph idx="1" type="subTitle"/>
          </p:nvPr>
        </p:nvSpPr>
        <p:spPr>
          <a:xfrm>
            <a:off x="920550" y="4518700"/>
            <a:ext cx="18174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6">
  <p:cSld name="BLANK_1_1_1_1_1_1_2">
    <p:bg>
      <p:bgPr>
        <a:solidFill>
          <a:schemeClr val="accent2"/>
        </a:solidFill>
      </p:bgPr>
    </p:bg>
    <p:spTree>
      <p:nvGrpSpPr>
        <p:cNvPr id="2486" name="Shape 2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7" name="Google Shape;2487;p240"/>
          <p:cNvSpPr/>
          <p:nvPr/>
        </p:nvSpPr>
        <p:spPr>
          <a:xfrm>
            <a:off x="99900" y="99900"/>
            <a:ext cx="8944200" cy="493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88" name="Google Shape;2488;p240"/>
          <p:cNvSpPr/>
          <p:nvPr/>
        </p:nvSpPr>
        <p:spPr>
          <a:xfrm>
            <a:off x="252300" y="252300"/>
            <a:ext cx="8639400" cy="463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89" name="Google Shape;2489;p240"/>
          <p:cNvSpPr/>
          <p:nvPr/>
        </p:nvSpPr>
        <p:spPr>
          <a:xfrm>
            <a:off x="404700" y="404700"/>
            <a:ext cx="8334600" cy="432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90" name="Google Shape;2490;p240"/>
          <p:cNvSpPr/>
          <p:nvPr/>
        </p:nvSpPr>
        <p:spPr>
          <a:xfrm>
            <a:off x="557100" y="560700"/>
            <a:ext cx="8029800" cy="402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91" name="Google Shape;2491;p240"/>
          <p:cNvSpPr txBox="1"/>
          <p:nvPr>
            <p:ph type="title"/>
          </p:nvPr>
        </p:nvSpPr>
        <p:spPr>
          <a:xfrm>
            <a:off x="910650" y="1462775"/>
            <a:ext cx="7349400" cy="2513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92" name="Google Shape;2492;p240"/>
          <p:cNvSpPr txBox="1"/>
          <p:nvPr>
            <p:ph idx="1" type="subTitle"/>
          </p:nvPr>
        </p:nvSpPr>
        <p:spPr>
          <a:xfrm>
            <a:off x="948750" y="4188925"/>
            <a:ext cx="18174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493" name="Google Shape;2493;p240"/>
          <p:cNvSpPr txBox="1"/>
          <p:nvPr>
            <p:ph idx="2" type="title"/>
          </p:nvPr>
        </p:nvSpPr>
        <p:spPr>
          <a:xfrm>
            <a:off x="948750" y="930950"/>
            <a:ext cx="7311300" cy="315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7 ">
  <p:cSld name="CUSTOM_11">
    <p:bg>
      <p:bgPr>
        <a:solidFill>
          <a:schemeClr val="lt2"/>
        </a:solidFill>
      </p:bgPr>
    </p:bg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241"/>
          <p:cNvSpPr/>
          <p:nvPr/>
        </p:nvSpPr>
        <p:spPr>
          <a:xfrm>
            <a:off x="5444100" y="272835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96" name="Google Shape;2496;p241"/>
          <p:cNvSpPr/>
          <p:nvPr/>
        </p:nvSpPr>
        <p:spPr>
          <a:xfrm>
            <a:off x="0" y="0"/>
            <a:ext cx="9144000" cy="4236000"/>
          </a:xfrm>
          <a:prstGeom prst="snip1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97" name="Google Shape;2497;p241"/>
          <p:cNvSpPr/>
          <p:nvPr/>
        </p:nvSpPr>
        <p:spPr>
          <a:xfrm>
            <a:off x="5448300" y="69495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98" name="Google Shape;2498;p241"/>
          <p:cNvSpPr/>
          <p:nvPr/>
        </p:nvSpPr>
        <p:spPr>
          <a:xfrm>
            <a:off x="5438163" y="4761750"/>
            <a:ext cx="2964175" cy="388625"/>
          </a:xfrm>
          <a:custGeom>
            <a:rect b="b" l="l" r="r" t="t"/>
            <a:pathLst>
              <a:path extrusionOk="0" h="15545" w="118567">
                <a:moveTo>
                  <a:pt x="0" y="15545"/>
                </a:moveTo>
                <a:lnTo>
                  <a:pt x="118567" y="15545"/>
                </a:lnTo>
                <a:lnTo>
                  <a:pt x="103022" y="0"/>
                </a:lnTo>
                <a:lnTo>
                  <a:pt x="3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499" name="Google Shape;2499;p241"/>
          <p:cNvSpPr/>
          <p:nvPr/>
        </p:nvSpPr>
        <p:spPr>
          <a:xfrm>
            <a:off x="5437625" y="-10675"/>
            <a:ext cx="2971800" cy="708675"/>
          </a:xfrm>
          <a:custGeom>
            <a:rect b="b" l="l" r="r" t="t"/>
            <a:pathLst>
              <a:path extrusionOk="0" h="28347" w="118872">
                <a:moveTo>
                  <a:pt x="0" y="0"/>
                </a:moveTo>
                <a:lnTo>
                  <a:pt x="0" y="28347"/>
                </a:lnTo>
                <a:lnTo>
                  <a:pt x="118872" y="28347"/>
                </a:lnTo>
                <a:lnTo>
                  <a:pt x="118872" y="305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2500" name="Google Shape;2500;p241"/>
          <p:cNvSpPr txBox="1"/>
          <p:nvPr>
            <p:ph type="title"/>
          </p:nvPr>
        </p:nvSpPr>
        <p:spPr>
          <a:xfrm>
            <a:off x="931675" y="907075"/>
            <a:ext cx="4005900" cy="708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01" name="Google Shape;2501;p241"/>
          <p:cNvSpPr txBox="1"/>
          <p:nvPr>
            <p:ph idx="2" type="title"/>
          </p:nvPr>
        </p:nvSpPr>
        <p:spPr>
          <a:xfrm>
            <a:off x="931675" y="1712050"/>
            <a:ext cx="4005900" cy="170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8 ">
  <p:cSld name="CUSTOM_12">
    <p:bg>
      <p:bgPr>
        <a:solidFill>
          <a:schemeClr val="accent5"/>
        </a:solidFill>
      </p:bgPr>
    </p:bg>
    <p:spTree>
      <p:nvGrpSpPr>
        <p:cNvPr id="2502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3" name="Google Shape;2503;p242"/>
          <p:cNvSpPr/>
          <p:nvPr/>
        </p:nvSpPr>
        <p:spPr>
          <a:xfrm>
            <a:off x="0" y="0"/>
            <a:ext cx="9144000" cy="4236000"/>
          </a:xfrm>
          <a:prstGeom prst="snip1Rect">
            <a:avLst>
              <a:gd fmla="val 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04" name="Google Shape;2504;p242"/>
          <p:cNvSpPr/>
          <p:nvPr/>
        </p:nvSpPr>
        <p:spPr>
          <a:xfrm>
            <a:off x="5596500" y="273140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05" name="Google Shape;2505;p242"/>
          <p:cNvSpPr/>
          <p:nvPr/>
        </p:nvSpPr>
        <p:spPr>
          <a:xfrm>
            <a:off x="5587725" y="69800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06" name="Google Shape;2506;p242"/>
          <p:cNvSpPr txBox="1"/>
          <p:nvPr>
            <p:ph type="title"/>
          </p:nvPr>
        </p:nvSpPr>
        <p:spPr>
          <a:xfrm>
            <a:off x="901475" y="907075"/>
            <a:ext cx="46950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07" name="Google Shape;2507;p242"/>
          <p:cNvSpPr txBox="1"/>
          <p:nvPr>
            <p:ph idx="2" type="title"/>
          </p:nvPr>
        </p:nvSpPr>
        <p:spPr>
          <a:xfrm>
            <a:off x="930907" y="1836900"/>
            <a:ext cx="4005900" cy="1879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08" name="Google Shape;2508;p242"/>
          <p:cNvSpPr/>
          <p:nvPr/>
        </p:nvSpPr>
        <p:spPr>
          <a:xfrm>
            <a:off x="5586750" y="-10675"/>
            <a:ext cx="2971800" cy="708675"/>
          </a:xfrm>
          <a:custGeom>
            <a:rect b="b" l="l" r="r" t="t"/>
            <a:pathLst>
              <a:path extrusionOk="0" h="28347" w="118872">
                <a:moveTo>
                  <a:pt x="0" y="0"/>
                </a:moveTo>
                <a:lnTo>
                  <a:pt x="0" y="28347"/>
                </a:lnTo>
                <a:lnTo>
                  <a:pt x="118872" y="28347"/>
                </a:lnTo>
                <a:lnTo>
                  <a:pt x="118872" y="30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509" name="Google Shape;2509;p242"/>
          <p:cNvSpPr/>
          <p:nvPr/>
        </p:nvSpPr>
        <p:spPr>
          <a:xfrm>
            <a:off x="5590563" y="4762500"/>
            <a:ext cx="2964175" cy="388625"/>
          </a:xfrm>
          <a:custGeom>
            <a:rect b="b" l="l" r="r" t="t"/>
            <a:pathLst>
              <a:path extrusionOk="0" h="15545" w="118567">
                <a:moveTo>
                  <a:pt x="0" y="15545"/>
                </a:moveTo>
                <a:lnTo>
                  <a:pt x="118567" y="15545"/>
                </a:lnTo>
                <a:lnTo>
                  <a:pt x="103022" y="0"/>
                </a:lnTo>
                <a:lnTo>
                  <a:pt x="30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BLANK_1_1_1_1_1_1_1_1_1_1_1_1_1_1_1_1_1">
    <p:bg>
      <p:bgPr>
        <a:solidFill>
          <a:schemeClr val="accent5"/>
        </a:solidFill>
      </p:bgPr>
    </p:bg>
    <p:spTree>
      <p:nvGrpSpPr>
        <p:cNvPr id="2510" name="Shape 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" name="Google Shape;2511;p243"/>
          <p:cNvSpPr/>
          <p:nvPr/>
        </p:nvSpPr>
        <p:spPr>
          <a:xfrm>
            <a:off x="696050" y="619550"/>
            <a:ext cx="8448000" cy="452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12" name="Google Shape;2512;p243"/>
          <p:cNvSpPr/>
          <p:nvPr/>
        </p:nvSpPr>
        <p:spPr>
          <a:xfrm>
            <a:off x="4930700" y="619550"/>
            <a:ext cx="4213200" cy="452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13" name="Google Shape;2513;p243"/>
          <p:cNvSpPr/>
          <p:nvPr>
            <p:ph idx="2" type="pic"/>
          </p:nvPr>
        </p:nvSpPr>
        <p:spPr>
          <a:xfrm flipH="1">
            <a:off x="4930693" y="619550"/>
            <a:ext cx="21003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514" name="Google Shape;2514;p243"/>
          <p:cNvSpPr txBox="1"/>
          <p:nvPr>
            <p:ph type="title"/>
          </p:nvPr>
        </p:nvSpPr>
        <p:spPr>
          <a:xfrm>
            <a:off x="929475" y="914400"/>
            <a:ext cx="3633000" cy="107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15" name="Google Shape;2515;p243"/>
          <p:cNvSpPr/>
          <p:nvPr>
            <p:ph idx="3" type="pic"/>
          </p:nvPr>
        </p:nvSpPr>
        <p:spPr>
          <a:xfrm flipH="1">
            <a:off x="696043" y="2125400"/>
            <a:ext cx="21291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516" name="Google Shape;2516;p243"/>
          <p:cNvSpPr/>
          <p:nvPr>
            <p:ph idx="4" type="pic"/>
          </p:nvPr>
        </p:nvSpPr>
        <p:spPr>
          <a:xfrm flipH="1">
            <a:off x="4930693" y="3635300"/>
            <a:ext cx="21003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517" name="Google Shape;2517;p243"/>
          <p:cNvSpPr txBox="1"/>
          <p:nvPr>
            <p:ph idx="5" type="title"/>
          </p:nvPr>
        </p:nvSpPr>
        <p:spPr>
          <a:xfrm>
            <a:off x="7243093" y="851546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18" name="Google Shape;2518;p243"/>
          <p:cNvSpPr txBox="1"/>
          <p:nvPr>
            <p:ph idx="6" type="title"/>
          </p:nvPr>
        </p:nvSpPr>
        <p:spPr>
          <a:xfrm>
            <a:off x="3257860" y="2361757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19" name="Google Shape;2519;p243"/>
          <p:cNvSpPr txBox="1"/>
          <p:nvPr>
            <p:ph idx="7" type="title"/>
          </p:nvPr>
        </p:nvSpPr>
        <p:spPr>
          <a:xfrm>
            <a:off x="7229582" y="3878226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20" name="Google Shape;2520;p243"/>
          <p:cNvSpPr txBox="1"/>
          <p:nvPr>
            <p:ph idx="1" type="body"/>
          </p:nvPr>
        </p:nvSpPr>
        <p:spPr>
          <a:xfrm>
            <a:off x="3257120" y="2663823"/>
            <a:ext cx="15789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1" name="Google Shape;2521;p243"/>
          <p:cNvSpPr txBox="1"/>
          <p:nvPr>
            <p:ph idx="8" type="body"/>
          </p:nvPr>
        </p:nvSpPr>
        <p:spPr>
          <a:xfrm>
            <a:off x="7237317" y="4178575"/>
            <a:ext cx="17844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2" name="Google Shape;2522;p243"/>
          <p:cNvSpPr txBox="1"/>
          <p:nvPr>
            <p:ph idx="9" type="body"/>
          </p:nvPr>
        </p:nvSpPr>
        <p:spPr>
          <a:xfrm>
            <a:off x="7246218" y="1157300"/>
            <a:ext cx="16800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4">
  <p:cSld name="CUSTOM_15">
    <p:bg>
      <p:bgPr>
        <a:solidFill>
          <a:schemeClr val="lt1"/>
        </a:solidFill>
      </p:bgPr>
    </p:bg>
    <p:spTree>
      <p:nvGrpSpPr>
        <p:cNvPr id="2523" name="Shape 2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4" name="Google Shape;2524;p244"/>
          <p:cNvPicPr preferRelativeResize="0"/>
          <p:nvPr/>
        </p:nvPicPr>
        <p:blipFill rotWithShape="1">
          <a:blip r:embed="rId2">
            <a:alphaModFix amt="10000"/>
          </a:blip>
          <a:srcRect b="0" l="789" r="12432" t="0"/>
          <a:stretch/>
        </p:blipFill>
        <p:spPr>
          <a:xfrm>
            <a:off x="0" y="-125"/>
            <a:ext cx="6696900" cy="51435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525" name="Google Shape;2525;p244"/>
          <p:cNvSpPr txBox="1"/>
          <p:nvPr>
            <p:ph type="title"/>
          </p:nvPr>
        </p:nvSpPr>
        <p:spPr>
          <a:xfrm>
            <a:off x="7055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26" name="Google Shape;2526;p244"/>
          <p:cNvSpPr txBox="1"/>
          <p:nvPr>
            <p:ph idx="2" type="title"/>
          </p:nvPr>
        </p:nvSpPr>
        <p:spPr>
          <a:xfrm>
            <a:off x="7055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27" name="Google Shape;2527;p244"/>
          <p:cNvSpPr txBox="1"/>
          <p:nvPr>
            <p:ph idx="3" type="title"/>
          </p:nvPr>
        </p:nvSpPr>
        <p:spPr>
          <a:xfrm>
            <a:off x="34617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28" name="Google Shape;2528;p244"/>
          <p:cNvSpPr txBox="1"/>
          <p:nvPr>
            <p:ph idx="4" type="title"/>
          </p:nvPr>
        </p:nvSpPr>
        <p:spPr>
          <a:xfrm>
            <a:off x="34617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29" name="Google Shape;2529;p244"/>
          <p:cNvSpPr txBox="1"/>
          <p:nvPr>
            <p:ph idx="5" type="title"/>
          </p:nvPr>
        </p:nvSpPr>
        <p:spPr>
          <a:xfrm>
            <a:off x="62191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30" name="Google Shape;2530;p244"/>
          <p:cNvSpPr txBox="1"/>
          <p:nvPr>
            <p:ph idx="6" type="title"/>
          </p:nvPr>
        </p:nvSpPr>
        <p:spPr>
          <a:xfrm>
            <a:off x="62191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31" name="Google Shape;2531;p244"/>
          <p:cNvSpPr txBox="1"/>
          <p:nvPr>
            <p:ph idx="7" type="title"/>
          </p:nvPr>
        </p:nvSpPr>
        <p:spPr>
          <a:xfrm>
            <a:off x="430209" y="907725"/>
            <a:ext cx="6815400" cy="1038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700"/>
              <a:buNone/>
              <a:defRPr sz="37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9 ">
  <p:cSld name="BLANK_1_1_1_1_1_1_1_1_1_1_1_1_1_1_1_1_1_1_1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245"/>
          <p:cNvSpPr/>
          <p:nvPr/>
        </p:nvSpPr>
        <p:spPr>
          <a:xfrm>
            <a:off x="3400700" y="0"/>
            <a:ext cx="5742900" cy="1427100"/>
          </a:xfrm>
          <a:prstGeom prst="snip1Rect">
            <a:avLst>
              <a:gd fmla="val 27405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34" name="Google Shape;2534;p245"/>
          <p:cNvSpPr txBox="1"/>
          <p:nvPr>
            <p:ph idx="1" type="subTitle"/>
          </p:nvPr>
        </p:nvSpPr>
        <p:spPr>
          <a:xfrm>
            <a:off x="3718425" y="402000"/>
            <a:ext cx="14595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35" name="Google Shape;2535;p245"/>
          <p:cNvSpPr/>
          <p:nvPr/>
        </p:nvSpPr>
        <p:spPr>
          <a:xfrm>
            <a:off x="3400700" y="1427100"/>
            <a:ext cx="5742900" cy="1790400"/>
          </a:xfrm>
          <a:prstGeom prst="snip1Rect">
            <a:avLst>
              <a:gd fmla="val 2378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36" name="Google Shape;2536;p245"/>
          <p:cNvSpPr/>
          <p:nvPr/>
        </p:nvSpPr>
        <p:spPr>
          <a:xfrm>
            <a:off x="3400700" y="3217500"/>
            <a:ext cx="5742900" cy="1924500"/>
          </a:xfrm>
          <a:prstGeom prst="snip1Rect">
            <a:avLst>
              <a:gd fmla="val 2219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37" name="Google Shape;2537;p245"/>
          <p:cNvSpPr txBox="1"/>
          <p:nvPr>
            <p:ph idx="2" type="subTitle"/>
          </p:nvPr>
        </p:nvSpPr>
        <p:spPr>
          <a:xfrm>
            <a:off x="4249525" y="402000"/>
            <a:ext cx="4315800" cy="745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538" name="Google Shape;2538;p245"/>
          <p:cNvSpPr txBox="1"/>
          <p:nvPr>
            <p:ph idx="3" type="subTitle"/>
          </p:nvPr>
        </p:nvSpPr>
        <p:spPr>
          <a:xfrm>
            <a:off x="3718425" y="1696338"/>
            <a:ext cx="14595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39" name="Google Shape;2539;p245"/>
          <p:cNvSpPr txBox="1"/>
          <p:nvPr>
            <p:ph idx="4" type="subTitle"/>
          </p:nvPr>
        </p:nvSpPr>
        <p:spPr>
          <a:xfrm>
            <a:off x="4249525" y="1696338"/>
            <a:ext cx="18684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540" name="Google Shape;2540;p245"/>
          <p:cNvSpPr txBox="1"/>
          <p:nvPr>
            <p:ph type="title"/>
          </p:nvPr>
        </p:nvSpPr>
        <p:spPr>
          <a:xfrm>
            <a:off x="556500" y="531900"/>
            <a:ext cx="2714700" cy="1039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41" name="Google Shape;2541;p245"/>
          <p:cNvSpPr/>
          <p:nvPr>
            <p:ph idx="5" type="pic"/>
          </p:nvPr>
        </p:nvSpPr>
        <p:spPr>
          <a:xfrm>
            <a:off x="75" y="2673275"/>
            <a:ext cx="3400800" cy="2471400"/>
          </a:xfrm>
          <a:prstGeom prst="snip1Rect">
            <a:avLst>
              <a:gd fmla="val 21231" name="adj"/>
            </a:avLst>
          </a:prstGeom>
          <a:noFill/>
          <a:ln>
            <a:noFill/>
          </a:ln>
        </p:spPr>
      </p:sp>
      <p:sp>
        <p:nvSpPr>
          <p:cNvPr id="2542" name="Google Shape;2542;p245"/>
          <p:cNvSpPr txBox="1"/>
          <p:nvPr>
            <p:ph idx="6" type="subTitle"/>
          </p:nvPr>
        </p:nvSpPr>
        <p:spPr>
          <a:xfrm>
            <a:off x="582450" y="1733025"/>
            <a:ext cx="2400600" cy="745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3" name="Google Shape;2543;p245"/>
          <p:cNvSpPr txBox="1"/>
          <p:nvPr>
            <p:ph idx="7" type="subTitle"/>
          </p:nvPr>
        </p:nvSpPr>
        <p:spPr>
          <a:xfrm>
            <a:off x="3718450" y="3470325"/>
            <a:ext cx="3678300" cy="454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44" name="Google Shape;2544;p245"/>
          <p:cNvSpPr txBox="1"/>
          <p:nvPr>
            <p:ph idx="8" type="subTitle"/>
          </p:nvPr>
        </p:nvSpPr>
        <p:spPr>
          <a:xfrm>
            <a:off x="3724200" y="3884675"/>
            <a:ext cx="5063100" cy="1039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545" name="Google Shape;2545;p245"/>
          <p:cNvSpPr txBox="1"/>
          <p:nvPr>
            <p:ph idx="9" type="subTitle"/>
          </p:nvPr>
        </p:nvSpPr>
        <p:spPr>
          <a:xfrm>
            <a:off x="5999175" y="1696338"/>
            <a:ext cx="27873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0">
  <p:cSld name="BLANK_1_1_1_1_1_1_1_1_1_1_1_1_1_1_1_1_1_1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246"/>
          <p:cNvSpPr txBox="1"/>
          <p:nvPr>
            <p:ph type="title"/>
          </p:nvPr>
        </p:nvSpPr>
        <p:spPr>
          <a:xfrm>
            <a:off x="508000" y="466750"/>
            <a:ext cx="3752700" cy="1868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48" name="Google Shape;2548;p246"/>
          <p:cNvSpPr/>
          <p:nvPr>
            <p:ph idx="2" type="pic"/>
          </p:nvPr>
        </p:nvSpPr>
        <p:spPr>
          <a:xfrm>
            <a:off x="75" y="2673275"/>
            <a:ext cx="3014400" cy="24714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549" name="Google Shape;2549;p246"/>
          <p:cNvSpPr/>
          <p:nvPr>
            <p:ph idx="3" type="pic"/>
          </p:nvPr>
        </p:nvSpPr>
        <p:spPr>
          <a:xfrm>
            <a:off x="5341625" y="-3800"/>
            <a:ext cx="3802500" cy="18993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2550" name="Google Shape;2550;p246"/>
          <p:cNvSpPr/>
          <p:nvPr/>
        </p:nvSpPr>
        <p:spPr>
          <a:xfrm>
            <a:off x="5341400" y="1709375"/>
            <a:ext cx="3802500" cy="3435300"/>
          </a:xfrm>
          <a:prstGeom prst="snip1Rect">
            <a:avLst>
              <a:gd fmla="val 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51" name="Google Shape;2551;p246"/>
          <p:cNvSpPr/>
          <p:nvPr/>
        </p:nvSpPr>
        <p:spPr>
          <a:xfrm>
            <a:off x="3014300" y="2673275"/>
            <a:ext cx="2327100" cy="2471400"/>
          </a:xfrm>
          <a:prstGeom prst="snip1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52" name="Google Shape;2552;p246"/>
          <p:cNvSpPr txBox="1"/>
          <p:nvPr>
            <p:ph idx="1" type="subTitle"/>
          </p:nvPr>
        </p:nvSpPr>
        <p:spPr>
          <a:xfrm>
            <a:off x="3364075" y="3159975"/>
            <a:ext cx="1459500" cy="1868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553" name="Google Shape;2553;p246"/>
          <p:cNvSpPr txBox="1"/>
          <p:nvPr>
            <p:ph idx="4" type="subTitle"/>
          </p:nvPr>
        </p:nvSpPr>
        <p:spPr>
          <a:xfrm>
            <a:off x="5794450" y="2073450"/>
            <a:ext cx="1459500" cy="1642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554" name="Google Shape;2554;p246"/>
          <p:cNvSpPr txBox="1"/>
          <p:nvPr>
            <p:ph idx="5" type="subTitle"/>
          </p:nvPr>
        </p:nvSpPr>
        <p:spPr>
          <a:xfrm>
            <a:off x="7371675" y="2073450"/>
            <a:ext cx="1294500" cy="1642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555" name="Google Shape;2555;p246"/>
          <p:cNvSpPr txBox="1"/>
          <p:nvPr>
            <p:ph idx="6" type="subTitle"/>
          </p:nvPr>
        </p:nvSpPr>
        <p:spPr>
          <a:xfrm>
            <a:off x="5794450" y="3940350"/>
            <a:ext cx="2831400" cy="917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Light">
  <p:cSld name="CUSTOM_7_1_1_1_1_1_1_1_1_1_1_1_1_1_1_1_1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2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6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/>
        </p:txBody>
      </p:sp>
      <p:sp>
        <p:nvSpPr>
          <p:cNvPr id="188" name="Google Shape;188;p26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9" name="Google Shape;189;p26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0" name="Google Shape;190;p26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1">
  <p:cSld name="BLANK_1_1_1_1_1_1_1_1_1_1_1_1_1_1_1">
    <p:bg>
      <p:bgPr>
        <a:solidFill>
          <a:schemeClr val="lt1"/>
        </a:solidFill>
      </p:bgPr>
    </p:bg>
    <p:spTree>
      <p:nvGrpSpPr>
        <p:cNvPr id="2556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" name="Google Shape;2557;p247"/>
          <p:cNvSpPr txBox="1"/>
          <p:nvPr>
            <p:ph idx="1" type="subTitle"/>
          </p:nvPr>
        </p:nvSpPr>
        <p:spPr>
          <a:xfrm>
            <a:off x="455153" y="1847050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58" name="Google Shape;2558;p247"/>
          <p:cNvSpPr txBox="1"/>
          <p:nvPr>
            <p:ph idx="2" type="subTitle"/>
          </p:nvPr>
        </p:nvSpPr>
        <p:spPr>
          <a:xfrm>
            <a:off x="455153" y="2961963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59" name="Google Shape;2559;p247"/>
          <p:cNvSpPr txBox="1"/>
          <p:nvPr>
            <p:ph idx="3" type="subTitle"/>
          </p:nvPr>
        </p:nvSpPr>
        <p:spPr>
          <a:xfrm>
            <a:off x="455146" y="3929375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60" name="Google Shape;2560;p247"/>
          <p:cNvSpPr txBox="1"/>
          <p:nvPr>
            <p:ph idx="4" type="subTitle"/>
          </p:nvPr>
        </p:nvSpPr>
        <p:spPr>
          <a:xfrm>
            <a:off x="1781075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61" name="Google Shape;2561;p247"/>
          <p:cNvSpPr txBox="1"/>
          <p:nvPr>
            <p:ph idx="5" type="subTitle"/>
          </p:nvPr>
        </p:nvSpPr>
        <p:spPr>
          <a:xfrm>
            <a:off x="3596300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62" name="Google Shape;2562;p247"/>
          <p:cNvSpPr txBox="1"/>
          <p:nvPr>
            <p:ph idx="6" type="subTitle"/>
          </p:nvPr>
        </p:nvSpPr>
        <p:spPr>
          <a:xfrm>
            <a:off x="5411525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63" name="Google Shape;2563;p247"/>
          <p:cNvSpPr txBox="1"/>
          <p:nvPr>
            <p:ph idx="7" type="subTitle"/>
          </p:nvPr>
        </p:nvSpPr>
        <p:spPr>
          <a:xfrm>
            <a:off x="7226750" y="1241375"/>
            <a:ext cx="1498800" cy="26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64" name="Google Shape;2564;p247"/>
          <p:cNvSpPr txBox="1"/>
          <p:nvPr>
            <p:ph idx="8" type="subTitle"/>
          </p:nvPr>
        </p:nvSpPr>
        <p:spPr>
          <a:xfrm>
            <a:off x="19796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65" name="Google Shape;2565;p247"/>
          <p:cNvSpPr txBox="1"/>
          <p:nvPr>
            <p:ph idx="9" type="subTitle"/>
          </p:nvPr>
        </p:nvSpPr>
        <p:spPr>
          <a:xfrm>
            <a:off x="19796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66" name="Google Shape;2566;p247"/>
          <p:cNvSpPr txBox="1"/>
          <p:nvPr>
            <p:ph idx="13" type="subTitle"/>
          </p:nvPr>
        </p:nvSpPr>
        <p:spPr>
          <a:xfrm>
            <a:off x="19796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67" name="Google Shape;2567;p247"/>
          <p:cNvSpPr txBox="1"/>
          <p:nvPr>
            <p:ph idx="14" type="subTitle"/>
          </p:nvPr>
        </p:nvSpPr>
        <p:spPr>
          <a:xfrm>
            <a:off x="38059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68" name="Google Shape;2568;p247"/>
          <p:cNvSpPr txBox="1"/>
          <p:nvPr>
            <p:ph idx="15" type="subTitle"/>
          </p:nvPr>
        </p:nvSpPr>
        <p:spPr>
          <a:xfrm>
            <a:off x="38059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69" name="Google Shape;2569;p247"/>
          <p:cNvSpPr txBox="1"/>
          <p:nvPr>
            <p:ph idx="16" type="subTitle"/>
          </p:nvPr>
        </p:nvSpPr>
        <p:spPr>
          <a:xfrm>
            <a:off x="38059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0" name="Google Shape;2570;p247"/>
          <p:cNvSpPr txBox="1"/>
          <p:nvPr>
            <p:ph idx="17" type="subTitle"/>
          </p:nvPr>
        </p:nvSpPr>
        <p:spPr>
          <a:xfrm>
            <a:off x="56322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1" name="Google Shape;2571;p247"/>
          <p:cNvSpPr txBox="1"/>
          <p:nvPr>
            <p:ph idx="18" type="subTitle"/>
          </p:nvPr>
        </p:nvSpPr>
        <p:spPr>
          <a:xfrm>
            <a:off x="56322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2" name="Google Shape;2572;p247"/>
          <p:cNvSpPr txBox="1"/>
          <p:nvPr>
            <p:ph idx="19" type="subTitle"/>
          </p:nvPr>
        </p:nvSpPr>
        <p:spPr>
          <a:xfrm>
            <a:off x="56322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3" name="Google Shape;2573;p247"/>
          <p:cNvSpPr txBox="1"/>
          <p:nvPr>
            <p:ph idx="20" type="subTitle"/>
          </p:nvPr>
        </p:nvSpPr>
        <p:spPr>
          <a:xfrm>
            <a:off x="74585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4" name="Google Shape;2574;p247"/>
          <p:cNvSpPr txBox="1"/>
          <p:nvPr>
            <p:ph idx="21" type="subTitle"/>
          </p:nvPr>
        </p:nvSpPr>
        <p:spPr>
          <a:xfrm>
            <a:off x="74585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5" name="Google Shape;2575;p247"/>
          <p:cNvSpPr txBox="1"/>
          <p:nvPr>
            <p:ph idx="22" type="subTitle"/>
          </p:nvPr>
        </p:nvSpPr>
        <p:spPr>
          <a:xfrm>
            <a:off x="74585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6" name="Google Shape;2576;p247"/>
          <p:cNvSpPr txBox="1"/>
          <p:nvPr>
            <p:ph type="title"/>
          </p:nvPr>
        </p:nvSpPr>
        <p:spPr>
          <a:xfrm>
            <a:off x="452621" y="455239"/>
            <a:ext cx="6964800" cy="651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2">
  <p:cSld name="CUSTOM_14">
    <p:bg>
      <p:bgPr>
        <a:solidFill>
          <a:schemeClr val="lt1"/>
        </a:solidFill>
      </p:bgPr>
    </p:bg>
    <p:spTree>
      <p:nvGrpSpPr>
        <p:cNvPr id="2577" name="Shape 2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8" name="Google Shape;2578;p248"/>
          <p:cNvSpPr txBox="1"/>
          <p:nvPr>
            <p:ph type="title"/>
          </p:nvPr>
        </p:nvSpPr>
        <p:spPr>
          <a:xfrm>
            <a:off x="966625" y="1926200"/>
            <a:ext cx="15897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79" name="Google Shape;2579;p248"/>
          <p:cNvSpPr txBox="1"/>
          <p:nvPr>
            <p:ph idx="2" type="title"/>
          </p:nvPr>
        </p:nvSpPr>
        <p:spPr>
          <a:xfrm>
            <a:off x="2768150" y="1926200"/>
            <a:ext cx="15189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80" name="Google Shape;2580;p248"/>
          <p:cNvSpPr txBox="1"/>
          <p:nvPr>
            <p:ph idx="3" type="title"/>
          </p:nvPr>
        </p:nvSpPr>
        <p:spPr>
          <a:xfrm>
            <a:off x="4609425" y="1926200"/>
            <a:ext cx="16200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81" name="Google Shape;2581;p248"/>
          <p:cNvSpPr txBox="1"/>
          <p:nvPr>
            <p:ph idx="4" type="title"/>
          </p:nvPr>
        </p:nvSpPr>
        <p:spPr>
          <a:xfrm>
            <a:off x="2876400" y="405315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82" name="Google Shape;2582;p248"/>
          <p:cNvSpPr txBox="1"/>
          <p:nvPr>
            <p:ph idx="5" type="title"/>
          </p:nvPr>
        </p:nvSpPr>
        <p:spPr>
          <a:xfrm>
            <a:off x="6564575" y="405315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83" name="Google Shape;2583;p248"/>
          <p:cNvSpPr txBox="1"/>
          <p:nvPr>
            <p:ph idx="6" type="title"/>
          </p:nvPr>
        </p:nvSpPr>
        <p:spPr>
          <a:xfrm>
            <a:off x="966625" y="2228000"/>
            <a:ext cx="12945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84" name="Google Shape;2584;p248"/>
          <p:cNvSpPr txBox="1"/>
          <p:nvPr>
            <p:ph idx="7" type="title"/>
          </p:nvPr>
        </p:nvSpPr>
        <p:spPr>
          <a:xfrm>
            <a:off x="2768161" y="2228000"/>
            <a:ext cx="12945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85" name="Google Shape;2585;p248"/>
          <p:cNvSpPr txBox="1"/>
          <p:nvPr>
            <p:ph idx="8" type="title"/>
          </p:nvPr>
        </p:nvSpPr>
        <p:spPr>
          <a:xfrm>
            <a:off x="4609425" y="222800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86" name="Google Shape;2586;p248"/>
          <p:cNvSpPr txBox="1"/>
          <p:nvPr>
            <p:ph idx="9" type="title"/>
          </p:nvPr>
        </p:nvSpPr>
        <p:spPr>
          <a:xfrm>
            <a:off x="6437300" y="1926200"/>
            <a:ext cx="13767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87" name="Google Shape;2587;p248"/>
          <p:cNvSpPr txBox="1"/>
          <p:nvPr>
            <p:ph idx="13" type="title"/>
          </p:nvPr>
        </p:nvSpPr>
        <p:spPr>
          <a:xfrm>
            <a:off x="6437293" y="2228000"/>
            <a:ext cx="12444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88" name="Google Shape;2588;p248"/>
          <p:cNvSpPr txBox="1"/>
          <p:nvPr>
            <p:ph idx="14" type="title"/>
          </p:nvPr>
        </p:nvSpPr>
        <p:spPr>
          <a:xfrm>
            <a:off x="474675" y="467679"/>
            <a:ext cx="3593100" cy="100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3">
  <p:cSld name="BLANK_1_1_1_1_1_1_1_1_1_1_1_1_1_1_2">
    <p:bg>
      <p:bgPr>
        <a:solidFill>
          <a:schemeClr val="lt1"/>
        </a:solidFill>
      </p:bgPr>
    </p:bg>
    <p:spTree>
      <p:nvGrpSpPr>
        <p:cNvPr id="2589" name="Shape 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" name="Google Shape;2590;p249"/>
          <p:cNvSpPr/>
          <p:nvPr/>
        </p:nvSpPr>
        <p:spPr>
          <a:xfrm>
            <a:off x="2070256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91" name="Google Shape;2591;p249"/>
          <p:cNvSpPr/>
          <p:nvPr/>
        </p:nvSpPr>
        <p:spPr>
          <a:xfrm>
            <a:off x="847072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92" name="Google Shape;2592;p249"/>
          <p:cNvSpPr/>
          <p:nvPr/>
        </p:nvSpPr>
        <p:spPr>
          <a:xfrm>
            <a:off x="203824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93" name="Google Shape;2593;p249"/>
          <p:cNvSpPr/>
          <p:nvPr/>
        </p:nvSpPr>
        <p:spPr>
          <a:xfrm>
            <a:off x="0" y="432050"/>
            <a:ext cx="4665600" cy="4689000"/>
          </a:xfrm>
          <a:prstGeom prst="snip1Rect">
            <a:avLst>
              <a:gd fmla="val 1153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94" name="Google Shape;2594;p249"/>
          <p:cNvSpPr txBox="1"/>
          <p:nvPr>
            <p:ph type="title"/>
          </p:nvPr>
        </p:nvSpPr>
        <p:spPr>
          <a:xfrm>
            <a:off x="443725" y="920775"/>
            <a:ext cx="3730500" cy="1095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95" name="Google Shape;2595;p249"/>
          <p:cNvSpPr/>
          <p:nvPr/>
        </p:nvSpPr>
        <p:spPr>
          <a:xfrm>
            <a:off x="24725" y="2393073"/>
            <a:ext cx="9144000" cy="2750400"/>
          </a:xfrm>
          <a:prstGeom prst="snip1Rect">
            <a:avLst>
              <a:gd fmla="val 15953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96" name="Google Shape;2596;p249"/>
          <p:cNvSpPr/>
          <p:nvPr/>
        </p:nvSpPr>
        <p:spPr>
          <a:xfrm>
            <a:off x="0" y="2393075"/>
            <a:ext cx="3186600" cy="275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97" name="Google Shape;2597;p249"/>
          <p:cNvSpPr txBox="1"/>
          <p:nvPr>
            <p:ph idx="2" type="title"/>
          </p:nvPr>
        </p:nvSpPr>
        <p:spPr>
          <a:xfrm>
            <a:off x="507250" y="2657169"/>
            <a:ext cx="2344800" cy="44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98" name="Google Shape;2598;p249"/>
          <p:cNvSpPr txBox="1"/>
          <p:nvPr>
            <p:ph idx="3" type="title"/>
          </p:nvPr>
        </p:nvSpPr>
        <p:spPr>
          <a:xfrm>
            <a:off x="454725" y="1387875"/>
            <a:ext cx="3109200" cy="70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99" name="Google Shape;2599;p249"/>
          <p:cNvSpPr txBox="1"/>
          <p:nvPr>
            <p:ph idx="4" type="title"/>
          </p:nvPr>
        </p:nvSpPr>
        <p:spPr>
          <a:xfrm>
            <a:off x="507250" y="3648688"/>
            <a:ext cx="21378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00" name="Google Shape;2600;p249"/>
          <p:cNvSpPr txBox="1"/>
          <p:nvPr>
            <p:ph idx="5" type="title"/>
          </p:nvPr>
        </p:nvSpPr>
        <p:spPr>
          <a:xfrm>
            <a:off x="507250" y="3960850"/>
            <a:ext cx="2242500" cy="70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01" name="Google Shape;2601;p249"/>
          <p:cNvSpPr txBox="1"/>
          <p:nvPr>
            <p:ph idx="6" type="title"/>
          </p:nvPr>
        </p:nvSpPr>
        <p:spPr>
          <a:xfrm>
            <a:off x="507250" y="2950200"/>
            <a:ext cx="2242500" cy="643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02" name="Google Shape;2602;p249"/>
          <p:cNvSpPr txBox="1"/>
          <p:nvPr>
            <p:ph idx="7" type="title"/>
          </p:nvPr>
        </p:nvSpPr>
        <p:spPr>
          <a:xfrm>
            <a:off x="5654225" y="2657175"/>
            <a:ext cx="9612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03" name="Google Shape;2603;p249"/>
          <p:cNvSpPr txBox="1"/>
          <p:nvPr>
            <p:ph idx="8" type="title"/>
          </p:nvPr>
        </p:nvSpPr>
        <p:spPr>
          <a:xfrm>
            <a:off x="7295800" y="2657175"/>
            <a:ext cx="11091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04" name="Google Shape;2604;p249"/>
          <p:cNvSpPr txBox="1"/>
          <p:nvPr>
            <p:ph idx="9" type="title"/>
          </p:nvPr>
        </p:nvSpPr>
        <p:spPr>
          <a:xfrm>
            <a:off x="3958525" y="2657175"/>
            <a:ext cx="10035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05" name="Google Shape;2605;p249"/>
          <p:cNvSpPr txBox="1"/>
          <p:nvPr>
            <p:ph idx="13" type="title"/>
          </p:nvPr>
        </p:nvSpPr>
        <p:spPr>
          <a:xfrm>
            <a:off x="3477950" y="3170975"/>
            <a:ext cx="1583400" cy="643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06" name="Google Shape;2606;p249"/>
          <p:cNvSpPr txBox="1"/>
          <p:nvPr>
            <p:ph idx="14" type="title"/>
          </p:nvPr>
        </p:nvSpPr>
        <p:spPr>
          <a:xfrm>
            <a:off x="5156125" y="3170975"/>
            <a:ext cx="15516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07" name="Google Shape;2607;p249"/>
          <p:cNvSpPr txBox="1"/>
          <p:nvPr>
            <p:ph idx="15" type="title"/>
          </p:nvPr>
        </p:nvSpPr>
        <p:spPr>
          <a:xfrm>
            <a:off x="6837850" y="3170975"/>
            <a:ext cx="2022000" cy="1596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08" name="Google Shape;2608;p249"/>
          <p:cNvSpPr txBox="1"/>
          <p:nvPr>
            <p:ph idx="16" type="title"/>
          </p:nvPr>
        </p:nvSpPr>
        <p:spPr>
          <a:xfrm>
            <a:off x="3624875" y="4016425"/>
            <a:ext cx="1436400" cy="750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09" name="Google Shape;2609;p249"/>
          <p:cNvSpPr txBox="1"/>
          <p:nvPr>
            <p:ph idx="17" type="title"/>
          </p:nvPr>
        </p:nvSpPr>
        <p:spPr>
          <a:xfrm>
            <a:off x="5303050" y="4016425"/>
            <a:ext cx="1404600" cy="750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4">
  <p:cSld name="CUSTOM_5_1">
    <p:bg>
      <p:bgPr>
        <a:solidFill>
          <a:schemeClr val="lt1"/>
        </a:solid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250"/>
          <p:cNvSpPr/>
          <p:nvPr/>
        </p:nvSpPr>
        <p:spPr>
          <a:xfrm>
            <a:off x="1067025" y="437190"/>
            <a:ext cx="7197300" cy="38658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12" name="Google Shape;2612;p250"/>
          <p:cNvSpPr/>
          <p:nvPr/>
        </p:nvSpPr>
        <p:spPr>
          <a:xfrm>
            <a:off x="1491600" y="1330871"/>
            <a:ext cx="7197300" cy="36744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13" name="Google Shape;2613;p250"/>
          <p:cNvSpPr/>
          <p:nvPr/>
        </p:nvSpPr>
        <p:spPr>
          <a:xfrm>
            <a:off x="114875" y="875230"/>
            <a:ext cx="7197300" cy="39771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14" name="Google Shape;2614;p250"/>
          <p:cNvSpPr/>
          <p:nvPr/>
        </p:nvSpPr>
        <p:spPr>
          <a:xfrm>
            <a:off x="-8050" y="432050"/>
            <a:ext cx="3686700" cy="4689000"/>
          </a:xfrm>
          <a:prstGeom prst="snip1Rect">
            <a:avLst>
              <a:gd fmla="val 1153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15" name="Google Shape;2615;p250"/>
          <p:cNvSpPr txBox="1"/>
          <p:nvPr>
            <p:ph type="title"/>
          </p:nvPr>
        </p:nvSpPr>
        <p:spPr>
          <a:xfrm>
            <a:off x="451900" y="843775"/>
            <a:ext cx="29682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16" name="Google Shape;2616;p250"/>
          <p:cNvSpPr txBox="1"/>
          <p:nvPr>
            <p:ph idx="1" type="subTitle"/>
          </p:nvPr>
        </p:nvSpPr>
        <p:spPr>
          <a:xfrm>
            <a:off x="478650" y="2476500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17" name="Google Shape;2617;p250"/>
          <p:cNvSpPr txBox="1"/>
          <p:nvPr>
            <p:ph idx="2" type="title"/>
          </p:nvPr>
        </p:nvSpPr>
        <p:spPr>
          <a:xfrm>
            <a:off x="488175" y="2044800"/>
            <a:ext cx="14520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18" name="Google Shape;2618;p250"/>
          <p:cNvSpPr txBox="1"/>
          <p:nvPr>
            <p:ph idx="3" type="subTitle"/>
          </p:nvPr>
        </p:nvSpPr>
        <p:spPr>
          <a:xfrm>
            <a:off x="2102625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19" name="Google Shape;2619;p250"/>
          <p:cNvSpPr txBox="1"/>
          <p:nvPr>
            <p:ph idx="4" type="title"/>
          </p:nvPr>
        </p:nvSpPr>
        <p:spPr>
          <a:xfrm>
            <a:off x="2102625" y="2044800"/>
            <a:ext cx="15825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20" name="Google Shape;2620;p250"/>
          <p:cNvSpPr txBox="1"/>
          <p:nvPr>
            <p:ph idx="5" type="subTitle"/>
          </p:nvPr>
        </p:nvSpPr>
        <p:spPr>
          <a:xfrm>
            <a:off x="3875050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1" name="Google Shape;2621;p250"/>
          <p:cNvSpPr txBox="1"/>
          <p:nvPr>
            <p:ph idx="6" type="title"/>
          </p:nvPr>
        </p:nvSpPr>
        <p:spPr>
          <a:xfrm>
            <a:off x="3875051" y="2044800"/>
            <a:ext cx="15579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22" name="Google Shape;2622;p250"/>
          <p:cNvSpPr txBox="1"/>
          <p:nvPr>
            <p:ph idx="7" type="subTitle"/>
          </p:nvPr>
        </p:nvSpPr>
        <p:spPr>
          <a:xfrm>
            <a:off x="5618263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3" name="Google Shape;2623;p250"/>
          <p:cNvSpPr txBox="1"/>
          <p:nvPr>
            <p:ph idx="8" type="title"/>
          </p:nvPr>
        </p:nvSpPr>
        <p:spPr>
          <a:xfrm>
            <a:off x="5618275" y="2044800"/>
            <a:ext cx="15579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24" name="Google Shape;2624;p250"/>
          <p:cNvSpPr txBox="1"/>
          <p:nvPr>
            <p:ph idx="9" type="subTitle"/>
          </p:nvPr>
        </p:nvSpPr>
        <p:spPr>
          <a:xfrm>
            <a:off x="7354438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5" name="Google Shape;2625;p250"/>
          <p:cNvSpPr txBox="1"/>
          <p:nvPr>
            <p:ph idx="13" type="title"/>
          </p:nvPr>
        </p:nvSpPr>
        <p:spPr>
          <a:xfrm>
            <a:off x="7354449" y="2044799"/>
            <a:ext cx="17976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26" name="Google Shape;2626;p250"/>
          <p:cNvSpPr txBox="1"/>
          <p:nvPr>
            <p:ph idx="14" type="subTitle"/>
          </p:nvPr>
        </p:nvSpPr>
        <p:spPr>
          <a:xfrm>
            <a:off x="478650" y="3104100"/>
            <a:ext cx="1452000" cy="61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7" name="Google Shape;2627;p250"/>
          <p:cNvSpPr txBox="1"/>
          <p:nvPr>
            <p:ph idx="15" type="subTitle"/>
          </p:nvPr>
        </p:nvSpPr>
        <p:spPr>
          <a:xfrm>
            <a:off x="2102625" y="3104100"/>
            <a:ext cx="1582500" cy="64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8" name="Google Shape;2628;p250"/>
          <p:cNvSpPr txBox="1"/>
          <p:nvPr>
            <p:ph idx="16" type="subTitle"/>
          </p:nvPr>
        </p:nvSpPr>
        <p:spPr>
          <a:xfrm>
            <a:off x="5618275" y="3104109"/>
            <a:ext cx="12384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9" name="Google Shape;2629;p250"/>
          <p:cNvSpPr txBox="1"/>
          <p:nvPr>
            <p:ph idx="17" type="subTitle"/>
          </p:nvPr>
        </p:nvSpPr>
        <p:spPr>
          <a:xfrm>
            <a:off x="7354450" y="3104109"/>
            <a:ext cx="12384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0" name="Google Shape;2630;p250"/>
          <p:cNvSpPr txBox="1"/>
          <p:nvPr>
            <p:ph idx="18" type="subTitle"/>
          </p:nvPr>
        </p:nvSpPr>
        <p:spPr>
          <a:xfrm>
            <a:off x="625400" y="3960650"/>
            <a:ext cx="11397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1" name="Google Shape;2631;p250"/>
          <p:cNvSpPr txBox="1"/>
          <p:nvPr>
            <p:ph idx="19" type="subTitle"/>
          </p:nvPr>
        </p:nvSpPr>
        <p:spPr>
          <a:xfrm>
            <a:off x="2239700" y="3960657"/>
            <a:ext cx="1139700" cy="8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2" name="Google Shape;2632;p250"/>
          <p:cNvSpPr txBox="1"/>
          <p:nvPr>
            <p:ph idx="20" type="subTitle"/>
          </p:nvPr>
        </p:nvSpPr>
        <p:spPr>
          <a:xfrm>
            <a:off x="4021800" y="3960660"/>
            <a:ext cx="1139700" cy="897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3" name="Google Shape;2633;p250"/>
          <p:cNvSpPr txBox="1"/>
          <p:nvPr>
            <p:ph idx="21" type="subTitle"/>
          </p:nvPr>
        </p:nvSpPr>
        <p:spPr>
          <a:xfrm>
            <a:off x="5765025" y="3960650"/>
            <a:ext cx="1411200" cy="897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4" name="Google Shape;2634;p250"/>
          <p:cNvSpPr txBox="1"/>
          <p:nvPr>
            <p:ph idx="22" type="subTitle"/>
          </p:nvPr>
        </p:nvSpPr>
        <p:spPr>
          <a:xfrm>
            <a:off x="7491550" y="3960657"/>
            <a:ext cx="1139700" cy="77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5" name="Google Shape;2635;p250"/>
          <p:cNvSpPr txBox="1"/>
          <p:nvPr>
            <p:ph idx="23" type="subTitle"/>
          </p:nvPr>
        </p:nvSpPr>
        <p:spPr>
          <a:xfrm>
            <a:off x="3875050" y="3104100"/>
            <a:ext cx="15579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1">
  <p:cSld name="CUSTOM_5_1_1_1_4">
    <p:spTree>
      <p:nvGrpSpPr>
        <p:cNvPr id="2636" name="Shape 2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7" name="Google Shape;2637;p251"/>
          <p:cNvSpPr/>
          <p:nvPr>
            <p:ph idx="2" type="pic"/>
          </p:nvPr>
        </p:nvSpPr>
        <p:spPr>
          <a:xfrm>
            <a:off x="-1600" y="1969350"/>
            <a:ext cx="9144000" cy="3174600"/>
          </a:xfrm>
          <a:prstGeom prst="snip1Rect">
            <a:avLst>
              <a:gd fmla="val 19548" name="adj"/>
            </a:avLst>
          </a:prstGeom>
          <a:noFill/>
          <a:ln>
            <a:noFill/>
          </a:ln>
        </p:spPr>
      </p:sp>
      <p:sp>
        <p:nvSpPr>
          <p:cNvPr id="2638" name="Google Shape;2638;p251"/>
          <p:cNvSpPr txBox="1"/>
          <p:nvPr>
            <p:ph type="title"/>
          </p:nvPr>
        </p:nvSpPr>
        <p:spPr>
          <a:xfrm>
            <a:off x="5254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39" name="Google Shape;2639;p251"/>
          <p:cNvSpPr txBox="1"/>
          <p:nvPr>
            <p:ph idx="1" type="body"/>
          </p:nvPr>
        </p:nvSpPr>
        <p:spPr>
          <a:xfrm>
            <a:off x="5254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0" name="Google Shape;2640;p251"/>
          <p:cNvSpPr txBox="1"/>
          <p:nvPr>
            <p:ph idx="3" type="title"/>
          </p:nvPr>
        </p:nvSpPr>
        <p:spPr>
          <a:xfrm>
            <a:off x="24096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41" name="Google Shape;2641;p251"/>
          <p:cNvSpPr txBox="1"/>
          <p:nvPr>
            <p:ph idx="4" type="body"/>
          </p:nvPr>
        </p:nvSpPr>
        <p:spPr>
          <a:xfrm>
            <a:off x="24096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2" name="Google Shape;2642;p251"/>
          <p:cNvSpPr txBox="1"/>
          <p:nvPr>
            <p:ph idx="5" type="title"/>
          </p:nvPr>
        </p:nvSpPr>
        <p:spPr>
          <a:xfrm>
            <a:off x="42938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43" name="Google Shape;2643;p251"/>
          <p:cNvSpPr txBox="1"/>
          <p:nvPr>
            <p:ph idx="6" type="body"/>
          </p:nvPr>
        </p:nvSpPr>
        <p:spPr>
          <a:xfrm>
            <a:off x="42938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4" name="Google Shape;2644;p251"/>
          <p:cNvSpPr txBox="1"/>
          <p:nvPr>
            <p:ph idx="7" type="title"/>
          </p:nvPr>
        </p:nvSpPr>
        <p:spPr>
          <a:xfrm>
            <a:off x="61780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45" name="Google Shape;2645;p251"/>
          <p:cNvSpPr txBox="1"/>
          <p:nvPr>
            <p:ph idx="8" type="body"/>
          </p:nvPr>
        </p:nvSpPr>
        <p:spPr>
          <a:xfrm>
            <a:off x="61780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6" name="Google Shape;2646;p251"/>
          <p:cNvSpPr txBox="1"/>
          <p:nvPr>
            <p:ph idx="9" type="subTitle"/>
          </p:nvPr>
        </p:nvSpPr>
        <p:spPr>
          <a:xfrm>
            <a:off x="24096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47" name="Google Shape;2647;p251"/>
          <p:cNvSpPr txBox="1"/>
          <p:nvPr>
            <p:ph idx="13" type="subTitle"/>
          </p:nvPr>
        </p:nvSpPr>
        <p:spPr>
          <a:xfrm>
            <a:off x="5254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48" name="Google Shape;2648;p251"/>
          <p:cNvSpPr txBox="1"/>
          <p:nvPr>
            <p:ph idx="14" type="subTitle"/>
          </p:nvPr>
        </p:nvSpPr>
        <p:spPr>
          <a:xfrm>
            <a:off x="42938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49" name="Google Shape;2649;p251"/>
          <p:cNvSpPr txBox="1"/>
          <p:nvPr>
            <p:ph idx="15" type="subTitle"/>
          </p:nvPr>
        </p:nvSpPr>
        <p:spPr>
          <a:xfrm>
            <a:off x="61780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50" name="Google Shape;2650;p251"/>
          <p:cNvSpPr txBox="1"/>
          <p:nvPr>
            <p:ph idx="16"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51" name="Google Shape;2651;p251"/>
          <p:cNvSpPr txBox="1"/>
          <p:nvPr>
            <p:ph idx="17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4">
  <p:cSld name="CUSTOM_5_1_1_1_1">
    <p:bg>
      <p:bgPr>
        <a:solidFill>
          <a:schemeClr val="lt1"/>
        </a:solidFill>
      </p:bgPr>
    </p:bg>
    <p:spTree>
      <p:nvGrpSpPr>
        <p:cNvPr id="2652" name="Shape 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3" name="Google Shape;2653;p252"/>
          <p:cNvSpPr txBox="1"/>
          <p:nvPr/>
        </p:nvSpPr>
        <p:spPr>
          <a:xfrm>
            <a:off x="8578200" y="4960647"/>
            <a:ext cx="281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" sz="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4" name="Google Shape;2654;p252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55" name="Google Shape;2655;p252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56" name="Google Shape;2656;p252"/>
          <p:cNvSpPr txBox="1"/>
          <p:nvPr>
            <p:ph idx="2" type="title"/>
          </p:nvPr>
        </p:nvSpPr>
        <p:spPr>
          <a:xfrm>
            <a:off x="60260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57" name="Google Shape;2657;p252"/>
          <p:cNvSpPr txBox="1"/>
          <p:nvPr>
            <p:ph idx="3" type="body"/>
          </p:nvPr>
        </p:nvSpPr>
        <p:spPr>
          <a:xfrm>
            <a:off x="60260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58" name="Google Shape;2658;p252"/>
          <p:cNvSpPr txBox="1"/>
          <p:nvPr>
            <p:ph idx="4" type="title"/>
          </p:nvPr>
        </p:nvSpPr>
        <p:spPr>
          <a:xfrm>
            <a:off x="2253138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59" name="Google Shape;2659;p252"/>
          <p:cNvSpPr txBox="1"/>
          <p:nvPr>
            <p:ph idx="5" type="body"/>
          </p:nvPr>
        </p:nvSpPr>
        <p:spPr>
          <a:xfrm>
            <a:off x="2253138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60" name="Google Shape;2660;p252"/>
          <p:cNvSpPr txBox="1"/>
          <p:nvPr>
            <p:ph idx="6" type="title"/>
          </p:nvPr>
        </p:nvSpPr>
        <p:spPr>
          <a:xfrm>
            <a:off x="3903575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61" name="Google Shape;2661;p252"/>
          <p:cNvSpPr txBox="1"/>
          <p:nvPr>
            <p:ph idx="7" type="body"/>
          </p:nvPr>
        </p:nvSpPr>
        <p:spPr>
          <a:xfrm>
            <a:off x="3903575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62" name="Google Shape;2662;p252"/>
          <p:cNvSpPr txBox="1"/>
          <p:nvPr>
            <p:ph idx="8" type="title"/>
          </p:nvPr>
        </p:nvSpPr>
        <p:spPr>
          <a:xfrm>
            <a:off x="555405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63" name="Google Shape;2663;p252"/>
          <p:cNvSpPr txBox="1"/>
          <p:nvPr>
            <p:ph idx="9" type="body"/>
          </p:nvPr>
        </p:nvSpPr>
        <p:spPr>
          <a:xfrm>
            <a:off x="555405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64" name="Google Shape;2664;p252"/>
          <p:cNvSpPr txBox="1"/>
          <p:nvPr>
            <p:ph idx="13" type="title"/>
          </p:nvPr>
        </p:nvSpPr>
        <p:spPr>
          <a:xfrm>
            <a:off x="720450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65" name="Google Shape;2665;p252"/>
          <p:cNvSpPr txBox="1"/>
          <p:nvPr>
            <p:ph idx="14" type="body"/>
          </p:nvPr>
        </p:nvSpPr>
        <p:spPr>
          <a:xfrm>
            <a:off x="720450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CUSTOM_3">
    <p:bg>
      <p:bgPr>
        <a:solidFill>
          <a:schemeClr val="accent4"/>
        </a:solidFill>
      </p:bgPr>
    </p:bg>
    <p:spTree>
      <p:nvGrpSpPr>
        <p:cNvPr id="2666" name="Shape 2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7" name="Google Shape;2667;p253"/>
          <p:cNvSpPr/>
          <p:nvPr/>
        </p:nvSpPr>
        <p:spPr>
          <a:xfrm>
            <a:off x="0" y="0"/>
            <a:ext cx="55215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68" name="Google Shape;2668;p253"/>
          <p:cNvSpPr txBox="1"/>
          <p:nvPr>
            <p:ph idx="1" type="subTitle"/>
          </p:nvPr>
        </p:nvSpPr>
        <p:spPr>
          <a:xfrm>
            <a:off x="462950" y="41990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69" name="Google Shape;2669;p253"/>
          <p:cNvSpPr txBox="1"/>
          <p:nvPr>
            <p:ph type="title"/>
          </p:nvPr>
        </p:nvSpPr>
        <p:spPr>
          <a:xfrm>
            <a:off x="459325" y="1827800"/>
            <a:ext cx="3977700" cy="61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70" name="Google Shape;2670;p253"/>
          <p:cNvSpPr txBox="1"/>
          <p:nvPr>
            <p:ph idx="2" type="title"/>
          </p:nvPr>
        </p:nvSpPr>
        <p:spPr>
          <a:xfrm>
            <a:off x="642250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71" name="Google Shape;2671;p253"/>
          <p:cNvSpPr txBox="1"/>
          <p:nvPr>
            <p:ph idx="3" type="title"/>
          </p:nvPr>
        </p:nvSpPr>
        <p:spPr>
          <a:xfrm>
            <a:off x="639625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72" name="Google Shape;2672;p253"/>
          <p:cNvSpPr txBox="1"/>
          <p:nvPr>
            <p:ph idx="4" type="title"/>
          </p:nvPr>
        </p:nvSpPr>
        <p:spPr>
          <a:xfrm>
            <a:off x="3222225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73" name="Google Shape;2673;p253"/>
          <p:cNvSpPr txBox="1"/>
          <p:nvPr>
            <p:ph idx="5" type="title"/>
          </p:nvPr>
        </p:nvSpPr>
        <p:spPr>
          <a:xfrm>
            <a:off x="3219600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74" name="Google Shape;2674;p253"/>
          <p:cNvSpPr txBox="1"/>
          <p:nvPr>
            <p:ph idx="6" type="title"/>
          </p:nvPr>
        </p:nvSpPr>
        <p:spPr>
          <a:xfrm>
            <a:off x="5807450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75" name="Google Shape;2675;p253"/>
          <p:cNvSpPr txBox="1"/>
          <p:nvPr>
            <p:ph idx="7" type="title"/>
          </p:nvPr>
        </p:nvSpPr>
        <p:spPr>
          <a:xfrm>
            <a:off x="5804825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76" name="Google Shape;2676;p253"/>
          <p:cNvSpPr txBox="1"/>
          <p:nvPr>
            <p:ph idx="8" type="title"/>
          </p:nvPr>
        </p:nvSpPr>
        <p:spPr>
          <a:xfrm>
            <a:off x="459325" y="788000"/>
            <a:ext cx="46482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3">
  <p:cSld name="CUSTOM_5_1_1_1_2">
    <p:bg>
      <p:bgPr>
        <a:solidFill>
          <a:schemeClr val="lt1"/>
        </a:solidFill>
      </p:bgPr>
    </p:bg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254"/>
          <p:cNvSpPr txBox="1"/>
          <p:nvPr/>
        </p:nvSpPr>
        <p:spPr>
          <a:xfrm>
            <a:off x="8578200" y="4960647"/>
            <a:ext cx="281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" sz="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9" name="Google Shape;2679;p254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80" name="Google Shape;2680;p254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81" name="Google Shape;2681;p254"/>
          <p:cNvSpPr txBox="1"/>
          <p:nvPr>
            <p:ph idx="2" type="title"/>
          </p:nvPr>
        </p:nvSpPr>
        <p:spPr>
          <a:xfrm>
            <a:off x="423025" y="2331750"/>
            <a:ext cx="16002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82" name="Google Shape;2682;p254"/>
          <p:cNvSpPr txBox="1"/>
          <p:nvPr>
            <p:ph idx="3" type="body"/>
          </p:nvPr>
        </p:nvSpPr>
        <p:spPr>
          <a:xfrm>
            <a:off x="423025" y="2733050"/>
            <a:ext cx="16002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83" name="Google Shape;2683;p254"/>
          <p:cNvSpPr txBox="1"/>
          <p:nvPr>
            <p:ph idx="4" type="title"/>
          </p:nvPr>
        </p:nvSpPr>
        <p:spPr>
          <a:xfrm>
            <a:off x="2568575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84" name="Google Shape;2684;p254"/>
          <p:cNvSpPr txBox="1"/>
          <p:nvPr>
            <p:ph idx="5" type="body"/>
          </p:nvPr>
        </p:nvSpPr>
        <p:spPr>
          <a:xfrm>
            <a:off x="2568575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85" name="Google Shape;2685;p254"/>
          <p:cNvSpPr txBox="1"/>
          <p:nvPr>
            <p:ph idx="6" type="title"/>
          </p:nvPr>
        </p:nvSpPr>
        <p:spPr>
          <a:xfrm>
            <a:off x="4751950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86" name="Google Shape;2686;p254"/>
          <p:cNvSpPr txBox="1"/>
          <p:nvPr>
            <p:ph idx="7" type="body"/>
          </p:nvPr>
        </p:nvSpPr>
        <p:spPr>
          <a:xfrm>
            <a:off x="4751950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87" name="Google Shape;2687;p254"/>
          <p:cNvSpPr txBox="1"/>
          <p:nvPr>
            <p:ph idx="8" type="title"/>
          </p:nvPr>
        </p:nvSpPr>
        <p:spPr>
          <a:xfrm>
            <a:off x="6909425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88" name="Google Shape;2688;p254"/>
          <p:cNvSpPr txBox="1"/>
          <p:nvPr>
            <p:ph idx="9" type="body"/>
          </p:nvPr>
        </p:nvSpPr>
        <p:spPr>
          <a:xfrm>
            <a:off x="6855900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2">
  <p:cSld name="CUSTOM_5_1_1_1_3">
    <p:bg>
      <p:bgPr>
        <a:solidFill>
          <a:schemeClr val="lt1"/>
        </a:solidFill>
      </p:bgPr>
    </p:bg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255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691" name="Google Shape;2691;p255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92" name="Google Shape;2692;p255"/>
          <p:cNvSpPr txBox="1"/>
          <p:nvPr>
            <p:ph idx="2" type="subTitle"/>
          </p:nvPr>
        </p:nvSpPr>
        <p:spPr>
          <a:xfrm>
            <a:off x="705575" y="2387975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93" name="Google Shape;2693;p255"/>
          <p:cNvSpPr txBox="1"/>
          <p:nvPr>
            <p:ph idx="3" type="subTitle"/>
          </p:nvPr>
        </p:nvSpPr>
        <p:spPr>
          <a:xfrm>
            <a:off x="705575" y="2948575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94" name="Google Shape;2694;p255"/>
          <p:cNvSpPr txBox="1"/>
          <p:nvPr>
            <p:ph idx="4" type="subTitle"/>
          </p:nvPr>
        </p:nvSpPr>
        <p:spPr>
          <a:xfrm>
            <a:off x="705575" y="3518838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95" name="Google Shape;2695;p255"/>
          <p:cNvSpPr txBox="1"/>
          <p:nvPr>
            <p:ph idx="5" type="subTitle"/>
          </p:nvPr>
        </p:nvSpPr>
        <p:spPr>
          <a:xfrm>
            <a:off x="705575" y="4092600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96" name="Google Shape;2696;p255"/>
          <p:cNvSpPr txBox="1"/>
          <p:nvPr>
            <p:ph idx="6" type="subTitle"/>
          </p:nvPr>
        </p:nvSpPr>
        <p:spPr>
          <a:xfrm>
            <a:off x="705575" y="4654250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97" name="Google Shape;2697;p255"/>
          <p:cNvSpPr txBox="1"/>
          <p:nvPr>
            <p:ph idx="7" type="body"/>
          </p:nvPr>
        </p:nvSpPr>
        <p:spPr>
          <a:xfrm>
            <a:off x="5843600" y="4634675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98" name="Google Shape;2698;p255"/>
          <p:cNvSpPr txBox="1"/>
          <p:nvPr>
            <p:ph idx="8" type="body"/>
          </p:nvPr>
        </p:nvSpPr>
        <p:spPr>
          <a:xfrm>
            <a:off x="5843600" y="4088050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699" name="Google Shape;2699;p255"/>
          <p:cNvSpPr txBox="1"/>
          <p:nvPr>
            <p:ph idx="9" type="body"/>
          </p:nvPr>
        </p:nvSpPr>
        <p:spPr>
          <a:xfrm>
            <a:off x="5843600" y="3509538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00" name="Google Shape;2700;p255"/>
          <p:cNvSpPr txBox="1"/>
          <p:nvPr>
            <p:ph idx="13" type="body"/>
          </p:nvPr>
        </p:nvSpPr>
        <p:spPr>
          <a:xfrm>
            <a:off x="5843600" y="2948725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01" name="Google Shape;2701;p255"/>
          <p:cNvSpPr txBox="1"/>
          <p:nvPr>
            <p:ph idx="14" type="title"/>
          </p:nvPr>
        </p:nvSpPr>
        <p:spPr>
          <a:xfrm>
            <a:off x="5235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02" name="Google Shape;2702;p255"/>
          <p:cNvSpPr txBox="1"/>
          <p:nvPr>
            <p:ph idx="15" type="title"/>
          </p:nvPr>
        </p:nvSpPr>
        <p:spPr>
          <a:xfrm>
            <a:off x="22278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03" name="Google Shape;2703;p255"/>
          <p:cNvSpPr txBox="1"/>
          <p:nvPr>
            <p:ph idx="16" type="title"/>
          </p:nvPr>
        </p:nvSpPr>
        <p:spPr>
          <a:xfrm>
            <a:off x="39321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04" name="Google Shape;2704;p255"/>
          <p:cNvSpPr txBox="1"/>
          <p:nvPr>
            <p:ph idx="17" type="title"/>
          </p:nvPr>
        </p:nvSpPr>
        <p:spPr>
          <a:xfrm>
            <a:off x="5845325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05" name="Google Shape;2705;p255"/>
          <p:cNvSpPr txBox="1"/>
          <p:nvPr>
            <p:ph idx="18" type="body"/>
          </p:nvPr>
        </p:nvSpPr>
        <p:spPr>
          <a:xfrm>
            <a:off x="3930375" y="4634677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06" name="Google Shape;2706;p255"/>
          <p:cNvSpPr txBox="1"/>
          <p:nvPr>
            <p:ph idx="19" type="body"/>
          </p:nvPr>
        </p:nvSpPr>
        <p:spPr>
          <a:xfrm>
            <a:off x="3930375" y="408805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07" name="Google Shape;2707;p255"/>
          <p:cNvSpPr txBox="1"/>
          <p:nvPr>
            <p:ph idx="20" type="body"/>
          </p:nvPr>
        </p:nvSpPr>
        <p:spPr>
          <a:xfrm>
            <a:off x="3930375" y="350954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08" name="Google Shape;2708;p255"/>
          <p:cNvSpPr txBox="1"/>
          <p:nvPr>
            <p:ph idx="21" type="body"/>
          </p:nvPr>
        </p:nvSpPr>
        <p:spPr>
          <a:xfrm>
            <a:off x="3930375" y="294873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09" name="Google Shape;2709;p255"/>
          <p:cNvSpPr txBox="1"/>
          <p:nvPr>
            <p:ph idx="22" type="body"/>
          </p:nvPr>
        </p:nvSpPr>
        <p:spPr>
          <a:xfrm>
            <a:off x="2226950" y="4634675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10" name="Google Shape;2710;p255"/>
          <p:cNvSpPr txBox="1"/>
          <p:nvPr>
            <p:ph idx="23" type="body"/>
          </p:nvPr>
        </p:nvSpPr>
        <p:spPr>
          <a:xfrm>
            <a:off x="2226950" y="4088053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11" name="Google Shape;2711;p255"/>
          <p:cNvSpPr txBox="1"/>
          <p:nvPr>
            <p:ph idx="24" type="body"/>
          </p:nvPr>
        </p:nvSpPr>
        <p:spPr>
          <a:xfrm>
            <a:off x="2226950" y="3509544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12" name="Google Shape;2712;p255"/>
          <p:cNvSpPr txBox="1"/>
          <p:nvPr>
            <p:ph idx="25" type="body"/>
          </p:nvPr>
        </p:nvSpPr>
        <p:spPr>
          <a:xfrm>
            <a:off x="2226950" y="2948734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13" name="Google Shape;2713;p255"/>
          <p:cNvSpPr txBox="1"/>
          <p:nvPr>
            <p:ph idx="26" type="body"/>
          </p:nvPr>
        </p:nvSpPr>
        <p:spPr>
          <a:xfrm>
            <a:off x="5843600" y="2388163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14" name="Google Shape;2714;p255"/>
          <p:cNvSpPr txBox="1"/>
          <p:nvPr>
            <p:ph idx="27" type="body"/>
          </p:nvPr>
        </p:nvSpPr>
        <p:spPr>
          <a:xfrm>
            <a:off x="3930375" y="238817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15" name="Google Shape;2715;p255"/>
          <p:cNvSpPr txBox="1"/>
          <p:nvPr>
            <p:ph idx="28" type="body"/>
          </p:nvPr>
        </p:nvSpPr>
        <p:spPr>
          <a:xfrm>
            <a:off x="2226950" y="2388175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0">
  <p:cSld name="CUSTOM_2_1_1">
    <p:bg>
      <p:bgPr>
        <a:solidFill>
          <a:schemeClr val="lt1"/>
        </a:solidFill>
      </p:bgPr>
    </p:bg>
    <p:spTree>
      <p:nvGrpSpPr>
        <p:cNvPr id="2716" name="Shape 2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7" name="Google Shape;2717;p256"/>
          <p:cNvSpPr txBox="1"/>
          <p:nvPr>
            <p:ph type="title"/>
          </p:nvPr>
        </p:nvSpPr>
        <p:spPr>
          <a:xfrm>
            <a:off x="5135225" y="2600350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718" name="Google Shape;2718;p256"/>
          <p:cNvSpPr txBox="1"/>
          <p:nvPr>
            <p:ph idx="2" type="title"/>
          </p:nvPr>
        </p:nvSpPr>
        <p:spPr>
          <a:xfrm>
            <a:off x="5135225" y="3562743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719" name="Google Shape;2719;p256"/>
          <p:cNvSpPr txBox="1"/>
          <p:nvPr>
            <p:ph idx="3" type="title"/>
          </p:nvPr>
        </p:nvSpPr>
        <p:spPr>
          <a:xfrm>
            <a:off x="5135225" y="4500074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720" name="Google Shape;2720;p256"/>
          <p:cNvSpPr txBox="1"/>
          <p:nvPr>
            <p:ph idx="4"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721" name="Google Shape;2721;p256"/>
          <p:cNvSpPr txBox="1"/>
          <p:nvPr>
            <p:ph idx="1" type="subTitle"/>
          </p:nvPr>
        </p:nvSpPr>
        <p:spPr>
          <a:xfrm>
            <a:off x="446900" y="397650"/>
            <a:ext cx="5344500" cy="30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22" name="Google Shape;2722;p256"/>
          <p:cNvSpPr txBox="1"/>
          <p:nvPr>
            <p:ph idx="5" type="body"/>
          </p:nvPr>
        </p:nvSpPr>
        <p:spPr>
          <a:xfrm>
            <a:off x="5761162" y="2472057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23" name="Google Shape;2723;p256"/>
          <p:cNvSpPr txBox="1"/>
          <p:nvPr>
            <p:ph idx="6" type="body"/>
          </p:nvPr>
        </p:nvSpPr>
        <p:spPr>
          <a:xfrm>
            <a:off x="5761162" y="3436244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24" name="Google Shape;2724;p256"/>
          <p:cNvSpPr txBox="1"/>
          <p:nvPr>
            <p:ph idx="7" type="body"/>
          </p:nvPr>
        </p:nvSpPr>
        <p:spPr>
          <a:xfrm>
            <a:off x="5761162" y="4399826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25" name="Google Shape;2725;p256"/>
          <p:cNvSpPr txBox="1"/>
          <p:nvPr>
            <p:ph idx="8" type="body"/>
          </p:nvPr>
        </p:nvSpPr>
        <p:spPr>
          <a:xfrm>
            <a:off x="706399" y="2753996"/>
            <a:ext cx="3288300" cy="1731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1pPr>
            <a:lvl2pPr indent="-3302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2pPr>
            <a:lvl3pPr indent="-3302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3pPr>
            <a:lvl4pPr indent="-3302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4pPr>
            <a:lvl5pPr indent="-3302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5pPr>
            <a:lvl6pPr indent="-3302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6pPr>
            <a:lvl7pPr indent="-3302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7pPr>
            <a:lvl8pPr indent="-3302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8pPr>
            <a:lvl9pPr indent="-3302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Dark">
  <p:cSld name="CUSTOM_7_1_1_1_1_1_1_1_1_1_1_1_1_1_1_1_1_1_1_1_1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2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" name="Google Shape;194;p27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" name="Google Shape;195;p27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6" name="Google Shape;196;p27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7" name="Google Shape;197;p27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2">
    <p:bg>
      <p:bgPr>
        <a:solidFill>
          <a:schemeClr val="lt1"/>
        </a:solidFill>
      </p:bgPr>
    </p:bg>
    <p:spTree>
      <p:nvGrpSpPr>
        <p:cNvPr id="2726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" name="Google Shape;2727;p257"/>
          <p:cNvSpPr/>
          <p:nvPr/>
        </p:nvSpPr>
        <p:spPr>
          <a:xfrm>
            <a:off x="0" y="1088675"/>
            <a:ext cx="3627900" cy="4054800"/>
          </a:xfrm>
          <a:prstGeom prst="snip1Rect">
            <a:avLst>
              <a:gd fmla="val 10918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728" name="Google Shape;2728;p257"/>
          <p:cNvSpPr txBox="1"/>
          <p:nvPr>
            <p:ph type="title"/>
          </p:nvPr>
        </p:nvSpPr>
        <p:spPr>
          <a:xfrm>
            <a:off x="446100" y="396225"/>
            <a:ext cx="5101800" cy="853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729" name="Google Shape;2729;p257"/>
          <p:cNvSpPr txBox="1"/>
          <p:nvPr>
            <p:ph idx="1" type="body"/>
          </p:nvPr>
        </p:nvSpPr>
        <p:spPr>
          <a:xfrm>
            <a:off x="3869875" y="1390269"/>
            <a:ext cx="3173400" cy="342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30" name="Google Shape;2730;p257"/>
          <p:cNvSpPr txBox="1"/>
          <p:nvPr>
            <p:ph idx="2" type="body"/>
          </p:nvPr>
        </p:nvSpPr>
        <p:spPr>
          <a:xfrm>
            <a:off x="474675" y="1390150"/>
            <a:ext cx="2571300" cy="342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9">
  <p:cSld name="CUSTOM_1">
    <p:bg>
      <p:bgPr>
        <a:solidFill>
          <a:schemeClr val="accent1"/>
        </a:solidFill>
      </p:bgPr>
    </p:bg>
    <p:spTree>
      <p:nvGrpSpPr>
        <p:cNvPr id="273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258"/>
          <p:cNvSpPr/>
          <p:nvPr/>
        </p:nvSpPr>
        <p:spPr>
          <a:xfrm flipH="1">
            <a:off x="433300" y="-6150"/>
            <a:ext cx="8560200" cy="515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733" name="Google Shape;2733;p258"/>
          <p:cNvSpPr/>
          <p:nvPr/>
        </p:nvSpPr>
        <p:spPr>
          <a:xfrm flipH="1">
            <a:off x="433300" y="-2175"/>
            <a:ext cx="8415900" cy="515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734" name="Google Shape;2734;p258"/>
          <p:cNvSpPr/>
          <p:nvPr/>
        </p:nvSpPr>
        <p:spPr>
          <a:xfrm flipH="1">
            <a:off x="-10550" y="-6150"/>
            <a:ext cx="8710800" cy="5155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735" name="Google Shape;2735;p258"/>
          <p:cNvSpPr txBox="1"/>
          <p:nvPr>
            <p:ph type="title"/>
          </p:nvPr>
        </p:nvSpPr>
        <p:spPr>
          <a:xfrm>
            <a:off x="409625" y="401500"/>
            <a:ext cx="4011600" cy="43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736" name="Google Shape;2736;p258"/>
          <p:cNvSpPr txBox="1"/>
          <p:nvPr>
            <p:ph idx="2" type="title"/>
          </p:nvPr>
        </p:nvSpPr>
        <p:spPr>
          <a:xfrm>
            <a:off x="420000" y="860450"/>
            <a:ext cx="35112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737" name="Google Shape;2737;p258"/>
          <p:cNvSpPr txBox="1"/>
          <p:nvPr>
            <p:ph idx="3" type="title"/>
          </p:nvPr>
        </p:nvSpPr>
        <p:spPr>
          <a:xfrm>
            <a:off x="5128700" y="38960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738" name="Google Shape;2738;p258"/>
          <p:cNvSpPr txBox="1"/>
          <p:nvPr>
            <p:ph idx="1" type="subTitle"/>
          </p:nvPr>
        </p:nvSpPr>
        <p:spPr>
          <a:xfrm>
            <a:off x="7258100" y="38960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39" name="Google Shape;2739;p258"/>
          <p:cNvSpPr txBox="1"/>
          <p:nvPr>
            <p:ph idx="4" type="title"/>
          </p:nvPr>
        </p:nvSpPr>
        <p:spPr>
          <a:xfrm>
            <a:off x="5128700" y="28383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740" name="Google Shape;2740;p258"/>
          <p:cNvSpPr txBox="1"/>
          <p:nvPr>
            <p:ph idx="5" type="subTitle"/>
          </p:nvPr>
        </p:nvSpPr>
        <p:spPr>
          <a:xfrm>
            <a:off x="7258100" y="28383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41" name="Google Shape;2741;p258"/>
          <p:cNvSpPr txBox="1"/>
          <p:nvPr>
            <p:ph idx="6" type="title"/>
          </p:nvPr>
        </p:nvSpPr>
        <p:spPr>
          <a:xfrm>
            <a:off x="5128700" y="18129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742" name="Google Shape;2742;p258"/>
          <p:cNvSpPr txBox="1"/>
          <p:nvPr>
            <p:ph idx="7" type="subTitle"/>
          </p:nvPr>
        </p:nvSpPr>
        <p:spPr>
          <a:xfrm>
            <a:off x="7258100" y="18129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43" name="Google Shape;2743;p258"/>
          <p:cNvSpPr txBox="1"/>
          <p:nvPr>
            <p:ph idx="8" type="title"/>
          </p:nvPr>
        </p:nvSpPr>
        <p:spPr>
          <a:xfrm>
            <a:off x="5128700" y="838600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744" name="Google Shape;2744;p258"/>
          <p:cNvSpPr txBox="1"/>
          <p:nvPr>
            <p:ph idx="9" type="subTitle"/>
          </p:nvPr>
        </p:nvSpPr>
        <p:spPr>
          <a:xfrm>
            <a:off x="7258100" y="838600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1_1">
    <p:bg>
      <p:bgPr>
        <a:solidFill>
          <a:schemeClr val="accent1"/>
        </a:solidFill>
      </p:bgPr>
    </p:bg>
    <p:spTree>
      <p:nvGrpSpPr>
        <p:cNvPr id="2745" name="Shape 2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6" name="Google Shape;2746;p259"/>
          <p:cNvSpPr/>
          <p:nvPr/>
        </p:nvSpPr>
        <p:spPr>
          <a:xfrm flipH="1">
            <a:off x="433300" y="0"/>
            <a:ext cx="85602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747" name="Google Shape;2747;p259"/>
          <p:cNvSpPr/>
          <p:nvPr/>
        </p:nvSpPr>
        <p:spPr>
          <a:xfrm flipH="1">
            <a:off x="433300" y="0"/>
            <a:ext cx="8415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748" name="Google Shape;2748;p259"/>
          <p:cNvSpPr/>
          <p:nvPr/>
        </p:nvSpPr>
        <p:spPr>
          <a:xfrm flipH="1">
            <a:off x="-10550" y="0"/>
            <a:ext cx="87108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749" name="Google Shape;2749;p259"/>
          <p:cNvSpPr/>
          <p:nvPr/>
        </p:nvSpPr>
        <p:spPr>
          <a:xfrm>
            <a:off x="1504259" y="3582046"/>
            <a:ext cx="3354000" cy="1037700"/>
          </a:xfrm>
          <a:prstGeom prst="snip1Rect">
            <a:avLst>
              <a:gd fmla="val 24462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750" name="Google Shape;2750;p259"/>
          <p:cNvSpPr txBox="1"/>
          <p:nvPr>
            <p:ph type="title"/>
          </p:nvPr>
        </p:nvSpPr>
        <p:spPr>
          <a:xfrm>
            <a:off x="2131600" y="3667325"/>
            <a:ext cx="2026500" cy="367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2751" name="Google Shape;2751;p259"/>
          <p:cNvSpPr txBox="1"/>
          <p:nvPr>
            <p:ph idx="1" type="subTitle"/>
          </p:nvPr>
        </p:nvSpPr>
        <p:spPr>
          <a:xfrm>
            <a:off x="1917225" y="4072850"/>
            <a:ext cx="2536500" cy="546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52" name="Google Shape;2752;p259"/>
          <p:cNvSpPr/>
          <p:nvPr>
            <p:ph idx="2" type="pic"/>
          </p:nvPr>
        </p:nvSpPr>
        <p:spPr>
          <a:xfrm>
            <a:off x="387475" y="3575855"/>
            <a:ext cx="1309500" cy="10500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753" name="Google Shape;2753;p259"/>
          <p:cNvSpPr txBox="1"/>
          <p:nvPr>
            <p:ph idx="3" type="title"/>
          </p:nvPr>
        </p:nvSpPr>
        <p:spPr>
          <a:xfrm>
            <a:off x="409500" y="1578275"/>
            <a:ext cx="33540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754" name="Google Shape;2754;p259"/>
          <p:cNvSpPr txBox="1"/>
          <p:nvPr>
            <p:ph idx="4" type="title"/>
          </p:nvPr>
        </p:nvSpPr>
        <p:spPr>
          <a:xfrm>
            <a:off x="409500" y="401500"/>
            <a:ext cx="3748500" cy="1091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755" name="Shape 2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6" name="Google Shape;2756;p26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757" name="Shape 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" name="Google Shape;2758;p2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59" name="Google Shape;2759;p2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2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762" name="Shape 2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3" name="Google Shape;2763;p26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64" name="Google Shape;2764;p26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765" name="Shape 2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6" name="Google Shape;2766;p26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8" name="Google Shape;2768;p26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69" name="Google Shape;2769;p26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70" name="Google Shape;2770;p26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77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26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modules">
  <p:cSld name="CUSTOM"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0" name="Google Shape;200;p2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1" name="Google Shape;201;p28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2" name="Google Shape;202;p28"/>
          <p:cNvSpPr txBox="1"/>
          <p:nvPr>
            <p:ph idx="3" type="body"/>
          </p:nvPr>
        </p:nvSpPr>
        <p:spPr>
          <a:xfrm>
            <a:off x="361975" y="3256513"/>
            <a:ext cx="3860100" cy="132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03" name="Google Shape;203;p28"/>
          <p:cNvSpPr txBox="1"/>
          <p:nvPr>
            <p:ph idx="4" type="title"/>
          </p:nvPr>
        </p:nvSpPr>
        <p:spPr>
          <a:xfrm>
            <a:off x="48008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04" name="Google Shape;204;p28"/>
          <p:cNvSpPr txBox="1"/>
          <p:nvPr>
            <p:ph idx="5" type="title"/>
          </p:nvPr>
        </p:nvSpPr>
        <p:spPr>
          <a:xfrm>
            <a:off x="70949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28"/>
          <p:cNvSpPr txBox="1"/>
          <p:nvPr>
            <p:ph idx="6" type="title"/>
          </p:nvPr>
        </p:nvSpPr>
        <p:spPr>
          <a:xfrm>
            <a:off x="4800825" y="1698225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" name="Google Shape;206;p28"/>
          <p:cNvSpPr txBox="1"/>
          <p:nvPr>
            <p:ph idx="7" type="body"/>
          </p:nvPr>
        </p:nvSpPr>
        <p:spPr>
          <a:xfrm>
            <a:off x="4800825" y="4122308"/>
            <a:ext cx="39759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07" name="Google Shape;207;p28"/>
          <p:cNvSpPr txBox="1"/>
          <p:nvPr>
            <p:ph idx="8" type="title"/>
          </p:nvPr>
        </p:nvSpPr>
        <p:spPr>
          <a:xfrm>
            <a:off x="4800825" y="3215225"/>
            <a:ext cx="3975900" cy="79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28"/>
          <p:cNvSpPr txBox="1"/>
          <p:nvPr>
            <p:ph idx="9" type="body"/>
          </p:nvPr>
        </p:nvSpPr>
        <p:spPr>
          <a:xfrm>
            <a:off x="4800825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" name="Google Shape;209;p28"/>
          <p:cNvSpPr txBox="1"/>
          <p:nvPr>
            <p:ph idx="13" type="body"/>
          </p:nvPr>
        </p:nvSpPr>
        <p:spPr>
          <a:xfrm>
            <a:off x="7115650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" name="Google Shape;210;p28"/>
          <p:cNvSpPr txBox="1"/>
          <p:nvPr>
            <p:ph idx="14" type="body"/>
          </p:nvPr>
        </p:nvSpPr>
        <p:spPr>
          <a:xfrm>
            <a:off x="4800825" y="8601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773" name="Shape 2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4" name="Google Shape;2774;p26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75" name="Google Shape;2775;p26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776" name="Shape 27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269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79" name="Google Shape;2779;p269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0" name="Google Shape;2780;p269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1" name="Google Shape;2781;p269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2" name="Google Shape;2782;p269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3" name="Google Shape;2783;p269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4" name="Google Shape;2784;p269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785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" name="Google Shape;2786;p2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87" name="Google Shape;2787;p270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788" name="Google Shape;2788;p270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789" name="Shape 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" name="Google Shape;2790;p271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91" name="Google Shape;2791;p271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792" name="Google Shape;2792;p271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793" name="Google Shape;2793;p271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94" name="Google Shape;2794;p271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795" name="Shape 2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" name="Google Shape;2796;p272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797" name="Google Shape;2797;p272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798" name="Google Shape;2798;p272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99" name="Google Shape;2799;p272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00" name="Google Shape;2800;p272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01" name="Google Shape;2801;p272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02" name="Google Shape;2802;p272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803" name="Shape 2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4" name="Google Shape;2804;p273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805" name="Google Shape;2805;p273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806" name="Google Shape;2806;p273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807" name="Google Shape;2807;p273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808" name="Google Shape;2808;p273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09" name="Google Shape;2809;p273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10" name="Google Shape;2810;p273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11" name="Google Shape;2811;p273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12" name="Google Shape;2812;p273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2813" name="Shape 2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4" name="Google Shape;2814;p2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15" name="Google Shape;2815;p274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2816" name="Shape 2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7" name="Google Shape;2817;p275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18" name="Google Shape;2818;p275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819" name="Google Shape;2819;p275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820" name="Google Shape;2820;p275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21" name="Google Shape;2821;p2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22" name="Google Shape;2822;p275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23" name="Google Shape;2823;p275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2824" name="Shape 2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5" name="Google Shape;2825;p276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26" name="Google Shape;2826;p276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827" name="Google Shape;2827;p276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828" name="Google Shape;2828;p276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29" name="Google Shape;2829;p276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830" name="Google Shape;2830;p276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31" name="Google Shape;2831;p2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32" name="Google Shape;2832;p276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33" name="Google Shape;2833;p276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34" name="Google Shape;2834;p276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modules">
  <p:cSld name="CUSTOM_1"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" name="Google Shape;213;p29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" name="Google Shape;214;p29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" name="Google Shape;215;p29"/>
          <p:cNvSpPr txBox="1"/>
          <p:nvPr>
            <p:ph idx="3" type="body"/>
          </p:nvPr>
        </p:nvSpPr>
        <p:spPr>
          <a:xfrm>
            <a:off x="4800825" y="3665600"/>
            <a:ext cx="39759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" name="Google Shape;216;p29"/>
          <p:cNvSpPr txBox="1"/>
          <p:nvPr>
            <p:ph idx="4" type="subTitle"/>
          </p:nvPr>
        </p:nvSpPr>
        <p:spPr>
          <a:xfrm>
            <a:off x="4800825" y="3285232"/>
            <a:ext cx="3975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" name="Google Shape;217;p29"/>
          <p:cNvSpPr txBox="1"/>
          <p:nvPr>
            <p:ph idx="5" type="body"/>
          </p:nvPr>
        </p:nvSpPr>
        <p:spPr>
          <a:xfrm>
            <a:off x="2611802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18" name="Google Shape;218;p29"/>
          <p:cNvSpPr txBox="1"/>
          <p:nvPr>
            <p:ph idx="6" type="subTitle"/>
          </p:nvPr>
        </p:nvSpPr>
        <p:spPr>
          <a:xfrm>
            <a:off x="2611802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9" name="Google Shape;219;p29"/>
          <p:cNvSpPr txBox="1"/>
          <p:nvPr>
            <p:ph idx="7" type="body"/>
          </p:nvPr>
        </p:nvSpPr>
        <p:spPr>
          <a:xfrm>
            <a:off x="361977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" name="Google Shape;220;p29"/>
          <p:cNvSpPr txBox="1"/>
          <p:nvPr>
            <p:ph idx="8" type="subTitle"/>
          </p:nvPr>
        </p:nvSpPr>
        <p:spPr>
          <a:xfrm>
            <a:off x="361977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" name="Google Shape;221;p29"/>
          <p:cNvSpPr txBox="1"/>
          <p:nvPr>
            <p:ph idx="9" type="body"/>
          </p:nvPr>
        </p:nvSpPr>
        <p:spPr>
          <a:xfrm>
            <a:off x="490072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2" name="Google Shape;222;p29"/>
          <p:cNvSpPr txBox="1"/>
          <p:nvPr>
            <p:ph idx="13" type="subTitle"/>
          </p:nvPr>
        </p:nvSpPr>
        <p:spPr>
          <a:xfrm>
            <a:off x="490072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3" name="Google Shape;223;p29"/>
          <p:cNvSpPr txBox="1"/>
          <p:nvPr>
            <p:ph idx="14" type="body"/>
          </p:nvPr>
        </p:nvSpPr>
        <p:spPr>
          <a:xfrm>
            <a:off x="714917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24" name="Google Shape;224;p29"/>
          <p:cNvSpPr txBox="1"/>
          <p:nvPr>
            <p:ph idx="15" type="subTitle"/>
          </p:nvPr>
        </p:nvSpPr>
        <p:spPr>
          <a:xfrm>
            <a:off x="714917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5" name="Google Shape;225;p2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2835" name="Shape 2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6" name="Google Shape;2836;p277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278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39" name="Google Shape;2839;p278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40" name="Google Shape;2840;p278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41" name="Google Shape;2841;p278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42" name="Google Shape;2842;p278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43" name="Google Shape;2843;p278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44" name="Google Shape;2844;p278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45" name="Google Shape;2845;p278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46" name="Google Shape;2846;p278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47" name="Google Shape;2847;p278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modules">
  <p:cSld name="CUSTOM_1_1"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8" name="Google Shape;228;p30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9" name="Google Shape;229;p3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30"/>
          <p:cNvSpPr txBox="1"/>
          <p:nvPr>
            <p:ph type="title"/>
          </p:nvPr>
        </p:nvSpPr>
        <p:spPr>
          <a:xfrm>
            <a:off x="5796575" y="2351325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1" name="Google Shape;231;p30"/>
          <p:cNvSpPr txBox="1"/>
          <p:nvPr>
            <p:ph idx="3" type="title"/>
          </p:nvPr>
        </p:nvSpPr>
        <p:spPr>
          <a:xfrm>
            <a:off x="5796575" y="507450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9pPr>
          </a:lstStyle>
          <a:p/>
        </p:txBody>
      </p:sp>
      <p:sp>
        <p:nvSpPr>
          <p:cNvPr id="232" name="Google Shape;232;p30"/>
          <p:cNvSpPr txBox="1"/>
          <p:nvPr>
            <p:ph idx="4" type="subTitle"/>
          </p:nvPr>
        </p:nvSpPr>
        <p:spPr>
          <a:xfrm>
            <a:off x="5712600" y="4290612"/>
            <a:ext cx="2613300" cy="543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3" name="Google Shape;233;p30"/>
          <p:cNvSpPr txBox="1"/>
          <p:nvPr>
            <p:ph idx="5" type="subTitle"/>
          </p:nvPr>
        </p:nvSpPr>
        <p:spPr>
          <a:xfrm>
            <a:off x="5712600" y="3243901"/>
            <a:ext cx="2613300" cy="43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4" name="Google Shape;234;p30"/>
          <p:cNvSpPr txBox="1"/>
          <p:nvPr>
            <p:ph idx="6" type="subTitle"/>
          </p:nvPr>
        </p:nvSpPr>
        <p:spPr>
          <a:xfrm>
            <a:off x="5712600" y="1318375"/>
            <a:ext cx="2613300" cy="48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modules">
  <p:cSld name="CUSTOM_1_1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1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3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31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1">
  <p:cSld name="CUSTOM_2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/>
          <p:nvPr>
            <p:ph idx="2" type="pic"/>
          </p:nvPr>
        </p:nvSpPr>
        <p:spPr>
          <a:xfrm>
            <a:off x="6289075" y="1793300"/>
            <a:ext cx="2853300" cy="33504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32"/>
          <p:cNvSpPr/>
          <p:nvPr/>
        </p:nvSpPr>
        <p:spPr>
          <a:xfrm>
            <a:off x="6289085" y="0"/>
            <a:ext cx="2853300" cy="17931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3" name="Google Shape;243;p32"/>
          <p:cNvSpPr txBox="1"/>
          <p:nvPr>
            <p:ph type="title"/>
          </p:nvPr>
        </p:nvSpPr>
        <p:spPr>
          <a:xfrm>
            <a:off x="361975" y="988550"/>
            <a:ext cx="5356800" cy="22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44" name="Google Shape;244;p32"/>
          <p:cNvSpPr txBox="1"/>
          <p:nvPr>
            <p:ph idx="1" type="body"/>
          </p:nvPr>
        </p:nvSpPr>
        <p:spPr>
          <a:xfrm>
            <a:off x="361975" y="3541582"/>
            <a:ext cx="3777000" cy="10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5" name="Google Shape;245;p3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32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2">
  <p:cSld name="CUSTOM_2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" name="Google Shape;249;p3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33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1" name="Google Shape;251;p33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2" name="Google Shape;252;p33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3" name="Google Shape;253;p33"/>
          <p:cNvSpPr/>
          <p:nvPr>
            <p:ph idx="4" type="pic"/>
          </p:nvPr>
        </p:nvSpPr>
        <p:spPr>
          <a:xfrm>
            <a:off x="3982589" y="2427948"/>
            <a:ext cx="1179600" cy="141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3">
  <p:cSld name="CUSTOM_2_1_2">
    <p:bg>
      <p:bgPr>
        <a:solidFill>
          <a:schemeClr val="accen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" name="Google Shape;256;p3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34"/>
          <p:cNvSpPr txBox="1"/>
          <p:nvPr>
            <p:ph idx="2" type="subTitle"/>
          </p:nvPr>
        </p:nvSpPr>
        <p:spPr>
          <a:xfrm>
            <a:off x="315465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8" name="Google Shape;258;p34"/>
          <p:cNvSpPr txBox="1"/>
          <p:nvPr>
            <p:ph type="title"/>
          </p:nvPr>
        </p:nvSpPr>
        <p:spPr>
          <a:xfrm>
            <a:off x="3154650" y="1801500"/>
            <a:ext cx="5622000" cy="283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259" name="Google Shape;259;p34"/>
          <p:cNvSpPr/>
          <p:nvPr>
            <p:ph idx="3" type="pic"/>
          </p:nvPr>
        </p:nvSpPr>
        <p:spPr>
          <a:xfrm>
            <a:off x="361975" y="1066100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header">
  <p:cSld name="CUSTOM_2_1_2_1_2">
    <p:bg>
      <p:bgPr>
        <a:solidFill>
          <a:schemeClr val="lt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5"/>
          <p:cNvSpPr/>
          <p:nvPr>
            <p:ph idx="2" type="pic"/>
          </p:nvPr>
        </p:nvSpPr>
        <p:spPr>
          <a:xfrm>
            <a:off x="361975" y="781775"/>
            <a:ext cx="2872800" cy="37833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3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3" name="Google Shape;263;p3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" name="Google Shape;264;p35"/>
          <p:cNvSpPr txBox="1"/>
          <p:nvPr>
            <p:ph idx="3" type="subTitle"/>
          </p:nvPr>
        </p:nvSpPr>
        <p:spPr>
          <a:xfrm>
            <a:off x="365760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65" name="Google Shape;265;p35"/>
          <p:cNvSpPr txBox="1"/>
          <p:nvPr>
            <p:ph type="title"/>
          </p:nvPr>
        </p:nvSpPr>
        <p:spPr>
          <a:xfrm>
            <a:off x="3657600" y="1555450"/>
            <a:ext cx="5622000" cy="175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6" name="Google Shape;266;p35"/>
          <p:cNvSpPr txBox="1"/>
          <p:nvPr>
            <p:ph idx="4" type="body"/>
          </p:nvPr>
        </p:nvSpPr>
        <p:spPr>
          <a:xfrm>
            <a:off x="3657600" y="3556575"/>
            <a:ext cx="3554400" cy="10293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5">
  <p:cSld name="CUSTOM_2_1_2_1_1">
    <p:bg>
      <p:bgPr>
        <a:solidFill>
          <a:schemeClr val="accent2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eflective glass facade of a skyscraper. " id="268" name="Google Shape;268;p36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3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36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72" name="Google Shape;272;p36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3" name="Google Shape;273;p36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74" name="Google Shape;274;p36"/>
          <p:cNvSpPr/>
          <p:nvPr>
            <p:ph idx="4" type="pic"/>
          </p:nvPr>
        </p:nvSpPr>
        <p:spPr>
          <a:xfrm>
            <a:off x="3588150" y="2027104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2">
  <p:cSld name="CUSTOM_2_1_1_1">
    <p:bg>
      <p:bgPr>
        <a:solidFill>
          <a:schemeClr val="accent1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modern glass skyscraper. " id="276" name="Google Shape;276;p37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3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37"/>
          <p:cNvSpPr txBox="1"/>
          <p:nvPr>
            <p:ph idx="2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80" name="Google Shape;280;p37"/>
          <p:cNvSpPr txBox="1"/>
          <p:nvPr>
            <p:ph type="title"/>
          </p:nvPr>
        </p:nvSpPr>
        <p:spPr>
          <a:xfrm>
            <a:off x="1128900" y="1430400"/>
            <a:ext cx="6886200" cy="22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verview - Six modules">
  <p:cSld name="CUSTOM_3">
    <p:bg>
      <p:bgPr>
        <a:solidFill>
          <a:schemeClr val="l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2" name="Google Shape;282;p38"/>
          <p:cNvCxnSpPr/>
          <p:nvPr/>
        </p:nvCxnSpPr>
        <p:spPr>
          <a:xfrm>
            <a:off x="6096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8"/>
          <p:cNvCxnSpPr/>
          <p:nvPr/>
        </p:nvCxnSpPr>
        <p:spPr>
          <a:xfrm>
            <a:off x="3048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38"/>
          <p:cNvCxnSpPr/>
          <p:nvPr/>
        </p:nvCxnSpPr>
        <p:spPr>
          <a:xfrm>
            <a:off x="50" y="3174279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5" name="Google Shape;285;p38"/>
          <p:cNvSpPr txBox="1"/>
          <p:nvPr>
            <p:ph idx="1" type="subTitle"/>
          </p:nvPr>
        </p:nvSpPr>
        <p:spPr>
          <a:xfrm>
            <a:off x="363200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6" name="Google Shape;286;p38"/>
          <p:cNvSpPr txBox="1"/>
          <p:nvPr>
            <p:ph idx="2" type="subTitle"/>
          </p:nvPr>
        </p:nvSpPr>
        <p:spPr>
          <a:xfrm>
            <a:off x="361975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87" name="Google Shape;287;p3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8" name="Google Shape;288;p38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9" name="Google Shape;289;p38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0" name="Google Shape;290;p38"/>
          <p:cNvSpPr txBox="1"/>
          <p:nvPr>
            <p:ph idx="4" type="subTitle"/>
          </p:nvPr>
        </p:nvSpPr>
        <p:spPr>
          <a:xfrm>
            <a:off x="341182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1" name="Google Shape;291;p38"/>
          <p:cNvSpPr txBox="1"/>
          <p:nvPr>
            <p:ph idx="5" type="subTitle"/>
          </p:nvPr>
        </p:nvSpPr>
        <p:spPr>
          <a:xfrm>
            <a:off x="341060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2" name="Google Shape;292;p38"/>
          <p:cNvSpPr txBox="1"/>
          <p:nvPr>
            <p:ph idx="6" type="subTitle"/>
          </p:nvPr>
        </p:nvSpPr>
        <p:spPr>
          <a:xfrm>
            <a:off x="646047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" name="Google Shape;293;p38"/>
          <p:cNvSpPr txBox="1"/>
          <p:nvPr>
            <p:ph idx="7" type="subTitle"/>
          </p:nvPr>
        </p:nvSpPr>
        <p:spPr>
          <a:xfrm>
            <a:off x="645925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4" name="Google Shape;294;p38"/>
          <p:cNvSpPr txBox="1"/>
          <p:nvPr>
            <p:ph idx="8" type="subTitle"/>
          </p:nvPr>
        </p:nvSpPr>
        <p:spPr>
          <a:xfrm>
            <a:off x="363200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" name="Google Shape;295;p38"/>
          <p:cNvSpPr txBox="1"/>
          <p:nvPr>
            <p:ph idx="9" type="subTitle"/>
          </p:nvPr>
        </p:nvSpPr>
        <p:spPr>
          <a:xfrm>
            <a:off x="361975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6" name="Google Shape;296;p38"/>
          <p:cNvSpPr txBox="1"/>
          <p:nvPr>
            <p:ph idx="13" type="subTitle"/>
          </p:nvPr>
        </p:nvSpPr>
        <p:spPr>
          <a:xfrm>
            <a:off x="341182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7" name="Google Shape;297;p38"/>
          <p:cNvSpPr txBox="1"/>
          <p:nvPr>
            <p:ph idx="14" type="subTitle"/>
          </p:nvPr>
        </p:nvSpPr>
        <p:spPr>
          <a:xfrm>
            <a:off x="341060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8" name="Google Shape;298;p38"/>
          <p:cNvSpPr txBox="1"/>
          <p:nvPr>
            <p:ph idx="15" type="subTitle"/>
          </p:nvPr>
        </p:nvSpPr>
        <p:spPr>
          <a:xfrm>
            <a:off x="646047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" name="Google Shape;299;p38"/>
          <p:cNvSpPr txBox="1"/>
          <p:nvPr>
            <p:ph idx="16" type="subTitle"/>
          </p:nvPr>
        </p:nvSpPr>
        <p:spPr>
          <a:xfrm>
            <a:off x="645925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1">
  <p:cSld name="CUSTOM_4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9"/>
          <p:cNvSpPr txBox="1"/>
          <p:nvPr>
            <p:ph idx="1" type="subTitle"/>
          </p:nvPr>
        </p:nvSpPr>
        <p:spPr>
          <a:xfrm>
            <a:off x="742900" y="2158550"/>
            <a:ext cx="32130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02" name="Google Shape;302;p39"/>
          <p:cNvSpPr txBox="1"/>
          <p:nvPr>
            <p:ph idx="2" type="body"/>
          </p:nvPr>
        </p:nvSpPr>
        <p:spPr>
          <a:xfrm>
            <a:off x="742900" y="2381875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03" name="Google Shape;303;p39"/>
          <p:cNvSpPr/>
          <p:nvPr>
            <p:ph idx="3" type="pic"/>
          </p:nvPr>
        </p:nvSpPr>
        <p:spPr>
          <a:xfrm>
            <a:off x="5402575" y="0"/>
            <a:ext cx="3739800" cy="31296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p39"/>
          <p:cNvSpPr txBox="1"/>
          <p:nvPr>
            <p:ph type="title"/>
          </p:nvPr>
        </p:nvSpPr>
        <p:spPr>
          <a:xfrm>
            <a:off x="361975" y="988550"/>
            <a:ext cx="4297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305" name="Google Shape;305;p39"/>
          <p:cNvSpPr txBox="1"/>
          <p:nvPr>
            <p:ph idx="4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3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39"/>
          <p:cNvSpPr txBox="1"/>
          <p:nvPr>
            <p:ph idx="5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39"/>
          <p:cNvSpPr txBox="1"/>
          <p:nvPr>
            <p:ph idx="6" type="subTitle"/>
          </p:nvPr>
        </p:nvSpPr>
        <p:spPr>
          <a:xfrm>
            <a:off x="5785175" y="3335324"/>
            <a:ext cx="299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" name="Google Shape;309;p39"/>
          <p:cNvSpPr txBox="1"/>
          <p:nvPr>
            <p:ph idx="7" type="subTitle"/>
          </p:nvPr>
        </p:nvSpPr>
        <p:spPr>
          <a:xfrm>
            <a:off x="742900" y="3910855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10" name="Google Shape;310;p39"/>
          <p:cNvSpPr txBox="1"/>
          <p:nvPr>
            <p:ph idx="8" type="body"/>
          </p:nvPr>
        </p:nvSpPr>
        <p:spPr>
          <a:xfrm>
            <a:off x="742900" y="4134180"/>
            <a:ext cx="32130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1" name="Google Shape;311;p39"/>
          <p:cNvSpPr txBox="1"/>
          <p:nvPr>
            <p:ph idx="9" type="subTitle"/>
          </p:nvPr>
        </p:nvSpPr>
        <p:spPr>
          <a:xfrm>
            <a:off x="742900" y="3050778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12" name="Google Shape;312;p39"/>
          <p:cNvSpPr txBox="1"/>
          <p:nvPr>
            <p:ph idx="13" type="body"/>
          </p:nvPr>
        </p:nvSpPr>
        <p:spPr>
          <a:xfrm>
            <a:off x="742900" y="3274103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3" name="Google Shape;313;p39"/>
          <p:cNvSpPr txBox="1"/>
          <p:nvPr>
            <p:ph idx="14" type="body"/>
          </p:nvPr>
        </p:nvSpPr>
        <p:spPr>
          <a:xfrm>
            <a:off x="5785175" y="4134175"/>
            <a:ext cx="29916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2">
  <p:cSld name="CUSTOM_4_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0"/>
          <p:cNvSpPr/>
          <p:nvPr>
            <p:ph idx="2" type="pic"/>
          </p:nvPr>
        </p:nvSpPr>
        <p:spPr>
          <a:xfrm>
            <a:off x="75" y="0"/>
            <a:ext cx="2853300" cy="2436600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4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7" name="Google Shape;317;p40"/>
          <p:cNvSpPr txBox="1"/>
          <p:nvPr>
            <p:ph idx="1" type="subTitle"/>
          </p:nvPr>
        </p:nvSpPr>
        <p:spPr>
          <a:xfrm>
            <a:off x="361975" y="2614325"/>
            <a:ext cx="206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Four members">
  <p:cSld name="CUSTOM_5">
    <p:bg>
      <p:bgPr>
        <a:solidFill>
          <a:schemeClr val="lt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 txBox="1"/>
          <p:nvPr>
            <p:ph idx="1" type="body"/>
          </p:nvPr>
        </p:nvSpPr>
        <p:spPr>
          <a:xfrm>
            <a:off x="3528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0" name="Google Shape;320;p41"/>
          <p:cNvSpPr txBox="1"/>
          <p:nvPr>
            <p:ph idx="2" type="body"/>
          </p:nvPr>
        </p:nvSpPr>
        <p:spPr>
          <a:xfrm>
            <a:off x="7187875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1" name="Google Shape;321;p41"/>
          <p:cNvSpPr txBox="1"/>
          <p:nvPr>
            <p:ph idx="3" type="body"/>
          </p:nvPr>
        </p:nvSpPr>
        <p:spPr>
          <a:xfrm>
            <a:off x="49244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2" name="Google Shape;322;p41"/>
          <p:cNvSpPr txBox="1"/>
          <p:nvPr>
            <p:ph idx="4" type="body"/>
          </p:nvPr>
        </p:nvSpPr>
        <p:spPr>
          <a:xfrm>
            <a:off x="2643063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3" name="Google Shape;323;p41"/>
          <p:cNvSpPr/>
          <p:nvPr>
            <p:ph idx="5" type="pic"/>
          </p:nvPr>
        </p:nvSpPr>
        <p:spPr>
          <a:xfrm>
            <a:off x="2941550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41"/>
          <p:cNvSpPr/>
          <p:nvPr>
            <p:ph idx="6" type="pic"/>
          </p:nvPr>
        </p:nvSpPr>
        <p:spPr>
          <a:xfrm>
            <a:off x="52270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41"/>
          <p:cNvSpPr/>
          <p:nvPr>
            <p:ph idx="7" type="pic"/>
          </p:nvPr>
        </p:nvSpPr>
        <p:spPr>
          <a:xfrm>
            <a:off x="74952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26" name="Google Shape;326;p41"/>
          <p:cNvCxnSpPr/>
          <p:nvPr/>
        </p:nvCxnSpPr>
        <p:spPr>
          <a:xfrm>
            <a:off x="22861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41"/>
          <p:cNvCxnSpPr/>
          <p:nvPr/>
        </p:nvCxnSpPr>
        <p:spPr>
          <a:xfrm>
            <a:off x="45805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41"/>
          <p:cNvCxnSpPr/>
          <p:nvPr/>
        </p:nvCxnSpPr>
        <p:spPr>
          <a:xfrm>
            <a:off x="685707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" name="Google Shape;329;p41"/>
          <p:cNvSpPr/>
          <p:nvPr>
            <p:ph idx="8" type="pic"/>
          </p:nvPr>
        </p:nvSpPr>
        <p:spPr>
          <a:xfrm>
            <a:off x="651288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41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1" name="Google Shape;331;p4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2" name="Google Shape;332;p41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3" name="Google Shape;333;p41"/>
          <p:cNvSpPr txBox="1"/>
          <p:nvPr>
            <p:ph idx="13" type="subTitle"/>
          </p:nvPr>
        </p:nvSpPr>
        <p:spPr>
          <a:xfrm>
            <a:off x="3532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34" name="Google Shape;334;p41"/>
          <p:cNvSpPr txBox="1"/>
          <p:nvPr>
            <p:ph idx="14" type="subTitle"/>
          </p:nvPr>
        </p:nvSpPr>
        <p:spPr>
          <a:xfrm>
            <a:off x="3532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41"/>
          <p:cNvSpPr txBox="1"/>
          <p:nvPr>
            <p:ph idx="15" type="subTitle"/>
          </p:nvPr>
        </p:nvSpPr>
        <p:spPr>
          <a:xfrm>
            <a:off x="3532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36" name="Google Shape;336;p41"/>
          <p:cNvSpPr txBox="1"/>
          <p:nvPr>
            <p:ph idx="16" type="subTitle"/>
          </p:nvPr>
        </p:nvSpPr>
        <p:spPr>
          <a:xfrm>
            <a:off x="7188325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37" name="Google Shape;337;p41"/>
          <p:cNvSpPr txBox="1"/>
          <p:nvPr>
            <p:ph idx="17" type="subTitle"/>
          </p:nvPr>
        </p:nvSpPr>
        <p:spPr>
          <a:xfrm>
            <a:off x="7188325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8" name="Google Shape;338;p41"/>
          <p:cNvSpPr txBox="1"/>
          <p:nvPr>
            <p:ph idx="18" type="subTitle"/>
          </p:nvPr>
        </p:nvSpPr>
        <p:spPr>
          <a:xfrm>
            <a:off x="7188325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39" name="Google Shape;339;p41"/>
          <p:cNvSpPr txBox="1"/>
          <p:nvPr>
            <p:ph idx="19" type="subTitle"/>
          </p:nvPr>
        </p:nvSpPr>
        <p:spPr>
          <a:xfrm>
            <a:off x="49248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40" name="Google Shape;340;p41"/>
          <p:cNvSpPr txBox="1"/>
          <p:nvPr>
            <p:ph idx="20" type="subTitle"/>
          </p:nvPr>
        </p:nvSpPr>
        <p:spPr>
          <a:xfrm>
            <a:off x="49248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1" name="Google Shape;341;p41"/>
          <p:cNvSpPr txBox="1"/>
          <p:nvPr>
            <p:ph idx="21" type="subTitle"/>
          </p:nvPr>
        </p:nvSpPr>
        <p:spPr>
          <a:xfrm>
            <a:off x="49248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2" name="Google Shape;342;p41"/>
          <p:cNvSpPr txBox="1"/>
          <p:nvPr>
            <p:ph idx="22" type="subTitle"/>
          </p:nvPr>
        </p:nvSpPr>
        <p:spPr>
          <a:xfrm>
            <a:off x="2643513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43" name="Google Shape;343;p41"/>
          <p:cNvSpPr txBox="1"/>
          <p:nvPr>
            <p:ph idx="23" type="subTitle"/>
          </p:nvPr>
        </p:nvSpPr>
        <p:spPr>
          <a:xfrm>
            <a:off x="2643513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41"/>
          <p:cNvSpPr txBox="1"/>
          <p:nvPr>
            <p:ph idx="24" type="subTitle"/>
          </p:nvPr>
        </p:nvSpPr>
        <p:spPr>
          <a:xfrm>
            <a:off x="2643513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Eight members">
  <p:cSld name="CUSTOM_6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2"/>
          <p:cNvSpPr txBox="1"/>
          <p:nvPr>
            <p:ph idx="1" type="subTitle"/>
          </p:nvPr>
        </p:nvSpPr>
        <p:spPr>
          <a:xfrm>
            <a:off x="675060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47" name="Google Shape;347;p42"/>
          <p:cNvSpPr txBox="1"/>
          <p:nvPr>
            <p:ph idx="2" type="subTitle"/>
          </p:nvPr>
        </p:nvSpPr>
        <p:spPr>
          <a:xfrm>
            <a:off x="675060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48" name="Google Shape;348;p42"/>
          <p:cNvSpPr txBox="1"/>
          <p:nvPr>
            <p:ph idx="3" type="subTitle"/>
          </p:nvPr>
        </p:nvSpPr>
        <p:spPr>
          <a:xfrm>
            <a:off x="675060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9" name="Google Shape;349;p42"/>
          <p:cNvSpPr/>
          <p:nvPr>
            <p:ph idx="4" type="pic"/>
          </p:nvPr>
        </p:nvSpPr>
        <p:spPr>
          <a:xfrm>
            <a:off x="608070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42"/>
          <p:cNvSpPr txBox="1"/>
          <p:nvPr>
            <p:ph idx="5" type="subTitle"/>
          </p:nvPr>
        </p:nvSpPr>
        <p:spPr>
          <a:xfrm>
            <a:off x="382455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1" name="Google Shape;351;p42"/>
          <p:cNvSpPr txBox="1"/>
          <p:nvPr>
            <p:ph idx="6" type="subTitle"/>
          </p:nvPr>
        </p:nvSpPr>
        <p:spPr>
          <a:xfrm>
            <a:off x="382455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52" name="Google Shape;352;p42"/>
          <p:cNvSpPr txBox="1"/>
          <p:nvPr>
            <p:ph idx="7" type="subTitle"/>
          </p:nvPr>
        </p:nvSpPr>
        <p:spPr>
          <a:xfrm>
            <a:off x="382455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53" name="Google Shape;353;p42"/>
          <p:cNvSpPr/>
          <p:nvPr>
            <p:ph idx="8" type="pic"/>
          </p:nvPr>
        </p:nvSpPr>
        <p:spPr>
          <a:xfrm>
            <a:off x="315465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42"/>
          <p:cNvSpPr txBox="1"/>
          <p:nvPr>
            <p:ph idx="9" type="subTitle"/>
          </p:nvPr>
        </p:nvSpPr>
        <p:spPr>
          <a:xfrm>
            <a:off x="675060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5" name="Google Shape;355;p42"/>
          <p:cNvSpPr txBox="1"/>
          <p:nvPr>
            <p:ph idx="13" type="subTitle"/>
          </p:nvPr>
        </p:nvSpPr>
        <p:spPr>
          <a:xfrm>
            <a:off x="675060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56" name="Google Shape;356;p42"/>
          <p:cNvSpPr txBox="1"/>
          <p:nvPr>
            <p:ph idx="14" type="subTitle"/>
          </p:nvPr>
        </p:nvSpPr>
        <p:spPr>
          <a:xfrm>
            <a:off x="675060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57" name="Google Shape;357;p42"/>
          <p:cNvSpPr/>
          <p:nvPr>
            <p:ph idx="15" type="pic"/>
          </p:nvPr>
        </p:nvSpPr>
        <p:spPr>
          <a:xfrm>
            <a:off x="608070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58" name="Google Shape;358;p42"/>
          <p:cNvSpPr txBox="1"/>
          <p:nvPr>
            <p:ph idx="16" type="subTitle"/>
          </p:nvPr>
        </p:nvSpPr>
        <p:spPr>
          <a:xfrm>
            <a:off x="382455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9" name="Google Shape;359;p42"/>
          <p:cNvSpPr txBox="1"/>
          <p:nvPr>
            <p:ph idx="17" type="subTitle"/>
          </p:nvPr>
        </p:nvSpPr>
        <p:spPr>
          <a:xfrm>
            <a:off x="382455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0" name="Google Shape;360;p42"/>
          <p:cNvSpPr txBox="1"/>
          <p:nvPr>
            <p:ph idx="18" type="subTitle"/>
          </p:nvPr>
        </p:nvSpPr>
        <p:spPr>
          <a:xfrm>
            <a:off x="382455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61" name="Google Shape;361;p42"/>
          <p:cNvSpPr/>
          <p:nvPr>
            <p:ph idx="19" type="pic"/>
          </p:nvPr>
        </p:nvSpPr>
        <p:spPr>
          <a:xfrm>
            <a:off x="315465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42"/>
          <p:cNvSpPr txBox="1"/>
          <p:nvPr>
            <p:ph idx="20" type="subTitle"/>
          </p:nvPr>
        </p:nvSpPr>
        <p:spPr>
          <a:xfrm>
            <a:off x="675060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3" name="Google Shape;363;p42"/>
          <p:cNvSpPr txBox="1"/>
          <p:nvPr>
            <p:ph idx="21" type="subTitle"/>
          </p:nvPr>
        </p:nvSpPr>
        <p:spPr>
          <a:xfrm>
            <a:off x="675060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4" name="Google Shape;364;p42"/>
          <p:cNvSpPr txBox="1"/>
          <p:nvPr>
            <p:ph idx="22" type="subTitle"/>
          </p:nvPr>
        </p:nvSpPr>
        <p:spPr>
          <a:xfrm>
            <a:off x="675060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65" name="Google Shape;365;p42"/>
          <p:cNvSpPr/>
          <p:nvPr>
            <p:ph idx="23" type="pic"/>
          </p:nvPr>
        </p:nvSpPr>
        <p:spPr>
          <a:xfrm>
            <a:off x="608070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42"/>
          <p:cNvSpPr txBox="1"/>
          <p:nvPr>
            <p:ph idx="24" type="subTitle"/>
          </p:nvPr>
        </p:nvSpPr>
        <p:spPr>
          <a:xfrm>
            <a:off x="382455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7" name="Google Shape;367;p42"/>
          <p:cNvSpPr txBox="1"/>
          <p:nvPr>
            <p:ph idx="25" type="subTitle"/>
          </p:nvPr>
        </p:nvSpPr>
        <p:spPr>
          <a:xfrm>
            <a:off x="382455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68" name="Google Shape;368;p42"/>
          <p:cNvSpPr txBox="1"/>
          <p:nvPr>
            <p:ph idx="26" type="subTitle"/>
          </p:nvPr>
        </p:nvSpPr>
        <p:spPr>
          <a:xfrm>
            <a:off x="382455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69" name="Google Shape;369;p42"/>
          <p:cNvSpPr/>
          <p:nvPr>
            <p:ph idx="27" type="pic"/>
          </p:nvPr>
        </p:nvSpPr>
        <p:spPr>
          <a:xfrm>
            <a:off x="315465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42"/>
          <p:cNvSpPr txBox="1"/>
          <p:nvPr>
            <p:ph idx="28" type="subTitle"/>
          </p:nvPr>
        </p:nvSpPr>
        <p:spPr>
          <a:xfrm>
            <a:off x="675060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71" name="Google Shape;371;p42"/>
          <p:cNvSpPr txBox="1"/>
          <p:nvPr>
            <p:ph idx="29" type="subTitle"/>
          </p:nvPr>
        </p:nvSpPr>
        <p:spPr>
          <a:xfrm>
            <a:off x="675060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72" name="Google Shape;372;p42"/>
          <p:cNvSpPr txBox="1"/>
          <p:nvPr>
            <p:ph idx="30" type="subTitle"/>
          </p:nvPr>
        </p:nvSpPr>
        <p:spPr>
          <a:xfrm>
            <a:off x="675060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73" name="Google Shape;373;p42"/>
          <p:cNvSpPr/>
          <p:nvPr>
            <p:ph idx="31" type="pic"/>
          </p:nvPr>
        </p:nvSpPr>
        <p:spPr>
          <a:xfrm>
            <a:off x="608070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42"/>
          <p:cNvSpPr txBox="1"/>
          <p:nvPr>
            <p:ph idx="32" type="subTitle"/>
          </p:nvPr>
        </p:nvSpPr>
        <p:spPr>
          <a:xfrm>
            <a:off x="382455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75" name="Google Shape;375;p42"/>
          <p:cNvSpPr txBox="1"/>
          <p:nvPr>
            <p:ph idx="33" type="subTitle"/>
          </p:nvPr>
        </p:nvSpPr>
        <p:spPr>
          <a:xfrm>
            <a:off x="382455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76" name="Google Shape;376;p42"/>
          <p:cNvSpPr txBox="1"/>
          <p:nvPr>
            <p:ph idx="34" type="subTitle"/>
          </p:nvPr>
        </p:nvSpPr>
        <p:spPr>
          <a:xfrm>
            <a:off x="382455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77" name="Google Shape;377;p42"/>
          <p:cNvSpPr/>
          <p:nvPr>
            <p:ph idx="35" type="pic"/>
          </p:nvPr>
        </p:nvSpPr>
        <p:spPr>
          <a:xfrm>
            <a:off x="315465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42"/>
          <p:cNvSpPr txBox="1"/>
          <p:nvPr>
            <p:ph type="title"/>
          </p:nvPr>
        </p:nvSpPr>
        <p:spPr>
          <a:xfrm>
            <a:off x="361975" y="962100"/>
            <a:ext cx="2450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79" name="Google Shape;379;p4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0" name="Google Shape;380;p42"/>
          <p:cNvSpPr txBox="1"/>
          <p:nvPr>
            <p:ph idx="3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otlight - Alt 2">
  <p:cSld name="CUSTOM_7_1">
    <p:bg>
      <p:bgPr>
        <a:solidFill>
          <a:schemeClr val="accent2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3"/>
          <p:cNvSpPr/>
          <p:nvPr/>
        </p:nvSpPr>
        <p:spPr>
          <a:xfrm>
            <a:off x="0" y="0"/>
            <a:ext cx="4567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83" name="Google Shape;383;p43"/>
          <p:cNvSpPr txBox="1"/>
          <p:nvPr>
            <p:ph type="title"/>
          </p:nvPr>
        </p:nvSpPr>
        <p:spPr>
          <a:xfrm>
            <a:off x="4975925" y="989088"/>
            <a:ext cx="3783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84" name="Google Shape;384;p43"/>
          <p:cNvSpPr/>
          <p:nvPr>
            <p:ph idx="2" type="pic"/>
          </p:nvPr>
        </p:nvSpPr>
        <p:spPr>
          <a:xfrm flipH="1">
            <a:off x="953803" y="1066100"/>
            <a:ext cx="2664300" cy="300270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43"/>
          <p:cNvSpPr txBox="1"/>
          <p:nvPr>
            <p:ph idx="1" type="body"/>
          </p:nvPr>
        </p:nvSpPr>
        <p:spPr>
          <a:xfrm>
            <a:off x="4975925" y="4125662"/>
            <a:ext cx="3783600" cy="461700"/>
          </a:xfrm>
          <a:prstGeom prst="rect">
            <a:avLst/>
          </a:prstGeom>
          <a:noFill/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86" name="Google Shape;386;p4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7" name="Google Shape;387;p43"/>
          <p:cNvSpPr txBox="1"/>
          <p:nvPr>
            <p:ph idx="3" type="body"/>
          </p:nvPr>
        </p:nvSpPr>
        <p:spPr>
          <a:xfrm>
            <a:off x="4975925" y="1943891"/>
            <a:ext cx="3783600" cy="12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388" name="Google Shape;388;p43"/>
          <p:cNvSpPr txBox="1"/>
          <p:nvPr>
            <p:ph idx="4" type="subTitle"/>
          </p:nvPr>
        </p:nvSpPr>
        <p:spPr>
          <a:xfrm>
            <a:off x="4975925" y="732775"/>
            <a:ext cx="37836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89" name="Google Shape;389;p43"/>
          <p:cNvSpPr txBox="1"/>
          <p:nvPr>
            <p:ph idx="5" type="subTitle"/>
          </p:nvPr>
        </p:nvSpPr>
        <p:spPr>
          <a:xfrm>
            <a:off x="4975925" y="1647132"/>
            <a:ext cx="37836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390" name="Google Shape;390;p43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chart background">
  <p:cSld name="CUSTOM_8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" name="Google Shape;392;p44"/>
          <p:cNvGrpSpPr/>
          <p:nvPr/>
        </p:nvGrpSpPr>
        <p:grpSpPr>
          <a:xfrm>
            <a:off x="49" y="514398"/>
            <a:ext cx="9144297" cy="4115162"/>
            <a:chOff x="-18500" y="514395"/>
            <a:chExt cx="9219900" cy="4115162"/>
          </a:xfrm>
        </p:grpSpPr>
        <p:cxnSp>
          <p:nvCxnSpPr>
            <p:cNvPr id="393" name="Google Shape;393;p44"/>
            <p:cNvCxnSpPr/>
            <p:nvPr/>
          </p:nvCxnSpPr>
          <p:spPr>
            <a:xfrm>
              <a:off x="-18500" y="1028790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4" name="Google Shape;394;p44"/>
            <p:cNvCxnSpPr/>
            <p:nvPr/>
          </p:nvCxnSpPr>
          <p:spPr>
            <a:xfrm>
              <a:off x="-18500" y="462955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" name="Google Shape;395;p44"/>
            <p:cNvCxnSpPr/>
            <p:nvPr/>
          </p:nvCxnSpPr>
          <p:spPr>
            <a:xfrm>
              <a:off x="-18500" y="4115162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6" name="Google Shape;396;p44"/>
            <p:cNvCxnSpPr/>
            <p:nvPr/>
          </p:nvCxnSpPr>
          <p:spPr>
            <a:xfrm>
              <a:off x="-18500" y="360076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7" name="Google Shape;397;p44"/>
            <p:cNvCxnSpPr/>
            <p:nvPr/>
          </p:nvCxnSpPr>
          <p:spPr>
            <a:xfrm>
              <a:off x="-18500" y="308637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" name="Google Shape;398;p44"/>
            <p:cNvCxnSpPr/>
            <p:nvPr/>
          </p:nvCxnSpPr>
          <p:spPr>
            <a:xfrm>
              <a:off x="-18500" y="257197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" name="Google Shape;399;p44"/>
            <p:cNvCxnSpPr/>
            <p:nvPr/>
          </p:nvCxnSpPr>
          <p:spPr>
            <a:xfrm>
              <a:off x="-18500" y="205758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0" name="Google Shape;400;p44"/>
            <p:cNvCxnSpPr/>
            <p:nvPr/>
          </p:nvCxnSpPr>
          <p:spPr>
            <a:xfrm>
              <a:off x="-18500" y="154318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" name="Google Shape;401;p44"/>
            <p:cNvCxnSpPr/>
            <p:nvPr/>
          </p:nvCxnSpPr>
          <p:spPr>
            <a:xfrm>
              <a:off x="-18500" y="514395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2" name="Google Shape;402;p4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3" name="Google Shape;403;p4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44"/>
          <p:cNvSpPr txBox="1"/>
          <p:nvPr>
            <p:ph idx="2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CUSTOM_8_1">
    <p:bg>
      <p:bgPr>
        <a:solidFill>
          <a:schemeClr val="accent2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/>
          <p:nvPr/>
        </p:nvSpPr>
        <p:spPr>
          <a:xfrm>
            <a:off x="50" y="-300"/>
            <a:ext cx="6708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07" name="Google Shape;407;p45"/>
          <p:cNvSpPr txBox="1"/>
          <p:nvPr>
            <p:ph type="title"/>
          </p:nvPr>
        </p:nvSpPr>
        <p:spPr>
          <a:xfrm>
            <a:off x="451472" y="2024100"/>
            <a:ext cx="4163100" cy="137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8" name="Google Shape;408;p45"/>
          <p:cNvSpPr txBox="1"/>
          <p:nvPr>
            <p:ph idx="1" type="subTitle"/>
          </p:nvPr>
        </p:nvSpPr>
        <p:spPr>
          <a:xfrm>
            <a:off x="451475" y="3776250"/>
            <a:ext cx="4163100" cy="42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1" name="Google Shape;411;p4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4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0" name="Google Shape;420;p4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5" name="Google Shape;425;p5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0" name="Google Shape;430;p5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1" name="Google Shape;431;p5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6" name="Google Shape;436;p5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0" name="Google Shape;440;p5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1" name="Google Shape;441;p5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2" name="Google Shape;442;p5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3" name="Google Shape;443;p5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4" name="Google Shape;444;p5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5" name="Google Shape;445;p5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8" name="Google Shape;448;p5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9" name="Google Shape;449;p5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52" name="Google Shape;452;p5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3" name="Google Shape;453;p5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4" name="Google Shape;454;p5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5" name="Google Shape;455;p5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8" name="Google Shape;458;p6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9" name="Google Shape;459;p6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60" name="Google Shape;460;p60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1" name="Google Shape;461;p60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2" name="Google Shape;462;p60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3" name="Google Shape;463;p60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6" name="Google Shape;466;p6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7" name="Google Shape;467;p6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8" name="Google Shape;468;p6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9" name="Google Shape;469;p6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0" name="Google Shape;470;p6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1" name="Google Shape;471;p6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2" name="Google Shape;472;p6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3" name="Google Shape;473;p6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6" name="Google Shape;476;p6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9" name="Google Shape;479;p6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80" name="Google Shape;480;p6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81" name="Google Shape;481;p6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2" name="Google Shape;482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6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4" name="Google Shape;484;p6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7" name="Google Shape;487;p6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88" name="Google Shape;488;p6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89" name="Google Shape;489;p6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0" name="Google Shape;490;p6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1" name="Google Shape;491;p6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2" name="Google Shape;492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6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4" name="Google Shape;494;p6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5" name="Google Shape;495;p6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6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1" name="Google Shape;501;p6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2" name="Google Shape;502;p6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3" name="Google Shape;503;p6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4" name="Google Shape;504;p6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5" name="Google Shape;505;p6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6" name="Google Shape;506;p6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7" name="Google Shape;507;p6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8" name="Google Shape;508;p6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8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15" name="Google Shape;515;p68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16" name="Google Shape;516;p68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17" name="Google Shape;517;p68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518" name="Google Shape;518;p68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519" name="Google Shape;519;p68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520" name="Google Shape;520;p68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521" name="Google Shape;521;p68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522" name="Google Shape;522;p68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23" name="Google Shape;523;p68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24" name="Google Shape;524;p68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5" name="Google Shape;525;p68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6" name="Google Shape;526;p68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27" name="Google Shape;527;p68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528" name="Google Shape;528;p68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9" name="Google Shape;529;p68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0" name="Google Shape;530;p68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1" name="Google Shape;531;p68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2" name="Google Shape;532;p68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3" name="Google Shape;533;p68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4" name="Google Shape;534;p68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5" name="Google Shape;535;p68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6" name="Google Shape;536;p68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7" name="Google Shape;537;p68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538" name="Google Shape;538;p68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9" name="Google Shape;539;p68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40" name="Google Shape;540;p68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41" name="Google Shape;541;p68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3" name="Google Shape;543;p69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544" name="Google Shape;544;p69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45" name="Google Shape;545;p69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6" name="Google Shape;546;p6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7" name="Google Shape;547;p6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8" name="Google Shape;548;p6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9" name="Google Shape;549;p6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0" name="Google Shape;550;p6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51" name="Google Shape;551;p69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52" name="Google Shape;552;p6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3" name="Google Shape;553;p6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4" name="Google Shape;554;p6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5" name="Google Shape;555;p6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6" name="Google Shape;556;p6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57" name="Google Shape;557;p69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58" name="Google Shape;558;p6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9" name="Google Shape;559;p6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0" name="Google Shape;560;p6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1" name="Google Shape;561;p6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2" name="Google Shape;562;p6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63" name="Google Shape;563;p69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64" name="Google Shape;564;p6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5" name="Google Shape;565;p6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6" name="Google Shape;566;p6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7" name="Google Shape;567;p6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8" name="Google Shape;568;p6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69" name="Google Shape;569;p69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70" name="Google Shape;570;p69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71" name="Google Shape;571;p69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72" name="Google Shape;572;p69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73" name="Google Shape;573;p69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74" name="Google Shape;574;p69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75" name="Google Shape;575;p69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76" name="Google Shape;576;p69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577" name="Google Shape;577;p69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70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580" name="Google Shape;580;p70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81" name="Google Shape;581;p70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2" name="Google Shape;582;p7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3" name="Google Shape;583;p7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4" name="Google Shape;584;p7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5" name="Google Shape;585;p7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6" name="Google Shape;586;p7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7" name="Google Shape;587;p70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8" name="Google Shape;588;p7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9" name="Google Shape;589;p7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0" name="Google Shape;590;p7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1" name="Google Shape;591;p7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2" name="Google Shape;592;p7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93" name="Google Shape;593;p70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94" name="Google Shape;594;p7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5" name="Google Shape;595;p7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6" name="Google Shape;596;p7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7" name="Google Shape;597;p7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8" name="Google Shape;598;p7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99" name="Google Shape;599;p70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00" name="Google Shape;600;p7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01" name="Google Shape;601;p7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02" name="Google Shape;602;p7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03" name="Google Shape;603;p7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04" name="Google Shape;604;p7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605" name="Google Shape;605;p70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06" name="Google Shape;606;p7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7" name="Google Shape;607;p70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08" name="Google Shape;608;p70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09" name="Google Shape;609;p70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10" name="Google Shape;610;p70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11" name="Google Shape;611;p70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12" name="Google Shape;612;p7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Google Shape;614;p71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615" name="Google Shape;615;p71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616" name="Google Shape;616;p71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17" name="Google Shape;617;p71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18" name="Google Shape;618;p71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19" name="Google Shape;619;p71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0" name="Google Shape;620;p71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1" name="Google Shape;621;p71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22" name="Google Shape;622;p71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623" name="Google Shape;623;p71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4" name="Google Shape;624;p71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5" name="Google Shape;625;p71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6" name="Google Shape;626;p71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7" name="Google Shape;627;p71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28" name="Google Shape;628;p71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629" name="Google Shape;629;p71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0" name="Google Shape;630;p71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1" name="Google Shape;631;p71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2" name="Google Shape;632;p71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3" name="Google Shape;633;p71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34" name="Google Shape;634;p71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35" name="Google Shape;635;p71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6" name="Google Shape;636;p71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7" name="Google Shape;637;p71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8" name="Google Shape;638;p71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9" name="Google Shape;639;p71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640" name="Google Shape;640;p71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641" name="Google Shape;641;p71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642" name="Google Shape;642;p71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643" name="Google Shape;643;p71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44" name="Google Shape;644;p71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45" name="Google Shape;645;p71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46" name="Google Shape;646;p71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47" name="Google Shape;647;p71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648" name="Google Shape;648;p71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49" name="Google Shape;649;p7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50" name="Google Shape;650;p7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51" name="Google Shape;651;p7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52" name="Google Shape;652;p71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653" name="Google Shape;653;p71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54" name="Google Shape;654;p7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55" name="Google Shape;655;p7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56" name="Google Shape;656;p7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57" name="Google Shape;657;p71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658" name="Google Shape;658;p71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59" name="Google Shape;659;p7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60" name="Google Shape;660;p7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61" name="Google Shape;661;p7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662" name="Google Shape;662;p71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663" name="Google Shape;663;p71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664" name="Google Shape;664;p71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665" name="Google Shape;665;p71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666" name="Google Shape;666;p7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67" name="Google Shape;667;p71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668" name="Google Shape;668;p71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669" name="Google Shape;669;p71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72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2" name="Google Shape;672;p72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3" name="Google Shape;673;p72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4" name="Google Shape;674;p72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5" name="Google Shape;675;p72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676" name="Google Shape;676;p72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677" name="Google Shape;677;p72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678" name="Google Shape;678;p72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679" name="Google Shape;679;p72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0" name="Google Shape;680;p72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1" name="Google Shape;681;p72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2" name="Google Shape;682;p72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683" name="Google Shape;683;p72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84" name="Google Shape;684;p72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685" name="Google Shape;685;p72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686" name="Google Shape;686;p72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687" name="Google Shape;687;p72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73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0" name="Google Shape;690;p73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1" name="Google Shape;691;p73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2" name="Google Shape;692;p7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93" name="Google Shape;693;p73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694" name="Google Shape;694;p73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95" name="Google Shape;695;p7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74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698" name="Google Shape;698;p74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699" name="Google Shape;699;p74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700" name="Google Shape;700;p74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701" name="Google Shape;701;p74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02" name="Google Shape;702;p7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03" name="Google Shape;703;p7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04" name="Google Shape;704;p7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05" name="Google Shape;705;p7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06" name="Google Shape;706;p74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707" name="Google Shape;707;p74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08" name="Google Shape;708;p7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09" name="Google Shape;709;p7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10" name="Google Shape;710;p7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11" name="Google Shape;711;p7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712" name="Google Shape;712;p74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13" name="Google Shape;713;p74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4" name="Google Shape;714;p74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5" name="Google Shape;715;p74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6" name="Google Shape;716;p74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17" name="Google Shape;717;p74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18" name="Google Shape;718;p7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75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21" name="Google Shape;721;p75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22" name="Google Shape;722;p75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723" name="Google Shape;723;p75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4" name="Google Shape;724;p75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6" name="Google Shape;726;p76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727" name="Google Shape;727;p76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728" name="Google Shape;728;p76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9" name="Google Shape;729;p76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0" name="Google Shape;730;p76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1" name="Google Shape;731;p76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2" name="Google Shape;732;p76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3" name="Google Shape;733;p76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734" name="Google Shape;734;p7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5" name="Google Shape;735;p7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6" name="Google Shape;736;p76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7" name="Google Shape;737;p76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8" name="Google Shape;738;p76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739" name="Google Shape;739;p7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0" name="Google Shape;740;p7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1" name="Google Shape;741;p76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2" name="Google Shape;742;p76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43" name="Google Shape;743;p7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4" name="Google Shape;744;p76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45" name="Google Shape;745;p7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7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8" name="Google Shape;748;p77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749" name="Google Shape;749;p77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750" name="Google Shape;750;p77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751" name="Google Shape;751;p77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752" name="Google Shape;752;p77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53" name="Google Shape;753;p77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4" name="Google Shape;754;p77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5" name="Google Shape;755;p77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77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77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77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59" name="Google Shape;759;p77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760" name="Google Shape;760;p77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761" name="Google Shape;761;p77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762" name="Google Shape;762;p77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78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65" name="Google Shape;765;p78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766" name="Google Shape;766;p78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767" name="Google Shape;767;p78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768" name="Google Shape;768;p78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9" name="Google Shape;769;p78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0" name="Google Shape;770;p78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1" name="Google Shape;771;p78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2" name="Google Shape;772;p78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3" name="Google Shape;773;p78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4" name="Google Shape;774;p78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75" name="Google Shape;775;p78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76" name="Google Shape;776;p78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77" name="Google Shape;777;p78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778" name="Google Shape;778;p78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79" name="Google Shape;779;p78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79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782" name="Google Shape;782;p79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783" name="Google Shape;783;p79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784" name="Google Shape;784;p79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785" name="Google Shape;785;p79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86" name="Google Shape;786;p79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87" name="Google Shape;787;p79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88" name="Google Shape;788;p79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89" name="Google Shape;789;p79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90" name="Google Shape;790;p79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91" name="Google Shape;791;p79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80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94" name="Google Shape;794;p80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795" name="Google Shape;795;p80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796" name="Google Shape;796;p80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797" name="Google Shape;797;p8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98" name="Google Shape;798;p8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99" name="Google Shape;799;p8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00" name="Google Shape;800;p80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01" name="Google Shape;801;p80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802" name="Google Shape;802;p8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03" name="Google Shape;803;p8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04" name="Google Shape;804;p8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05" name="Google Shape;805;p80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06" name="Google Shape;806;p80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807" name="Google Shape;807;p8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08" name="Google Shape;808;p8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09" name="Google Shape;809;p8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10" name="Google Shape;810;p80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811" name="Google Shape;811;p80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812" name="Google Shape;812;p80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813" name="Google Shape;813;p80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4" name="Google Shape;814;p80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15" name="Google Shape;815;p8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16" name="Google Shape;816;p8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81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19" name="Google Shape;819;p8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20" name="Google Shape;820;p81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821" name="Google Shape;821;p81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82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24" name="Google Shape;824;p82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25" name="Google Shape;825;p82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26" name="Google Shape;826;p82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27" name="Google Shape;827;p82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28" name="Google Shape;828;p82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29" name="Google Shape;829;p82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30" name="Google Shape;830;p82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31" name="Google Shape;831;p82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32" name="Google Shape;832;p82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33" name="Google Shape;833;p82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834" name="Google Shape;834;p82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835" name="Google Shape;835;p82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836" name="Google Shape;836;p82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837" name="Google Shape;837;p82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838" name="Google Shape;838;p82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839" name="Google Shape;839;p82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840" name="Google Shape;840;p82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841" name="Google Shape;841;p82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842" name="Google Shape;842;p82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43" name="Google Shape;843;p82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83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46" name="Google Shape;846;p83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47" name="Google Shape;847;p83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48" name="Google Shape;848;p83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49" name="Google Shape;849;p83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50" name="Google Shape;850;p83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51" name="Google Shape;851;p83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52" name="Google Shape;852;p83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53" name="Google Shape;853;p83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54" name="Google Shape;854;p83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55" name="Google Shape;855;p83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56" name="Google Shape;856;p83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7" name="Google Shape;857;p83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8" name="Google Shape;858;p83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9" name="Google Shape;859;p83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0" name="Google Shape;860;p83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1" name="Google Shape;861;p83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2" name="Google Shape;862;p83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3" name="Google Shape;863;p83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4" name="Google Shape;864;p83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5" name="Google Shape;865;p83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84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68" name="Google Shape;868;p84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69" name="Google Shape;869;p84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870" name="Google Shape;870;p84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871" name="Google Shape;871;p84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872" name="Google Shape;872;p84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73" name="Google Shape;873;p84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74" name="Google Shape;874;p84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75" name="Google Shape;875;p84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76" name="Google Shape;876;p84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77" name="Google Shape;877;p84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878" name="Google Shape;878;p8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79" name="Google Shape;879;p8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80" name="Google Shape;880;p8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81" name="Google Shape;881;p84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82" name="Google Shape;882;p84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883" name="Google Shape;883;p8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84" name="Google Shape;884;p8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85" name="Google Shape;885;p8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86" name="Google Shape;886;p8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887" name="Google Shape;887;p84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88" name="Google Shape;888;p84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89" name="Google Shape;889;p84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890" name="Google Shape;890;p84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891" name="Google Shape;891;p84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892" name="Google Shape;892;p84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3" name="Google Shape;893;p84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4" name="Google Shape;894;p84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5" name="Google Shape;895;p84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896" name="Google Shape;896;p84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897" name="Google Shape;897;p84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898" name="Google Shape;898;p84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9" name="Google Shape;899;p84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0" name="Google Shape;900;p84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85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903" name="Google Shape;903;p85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904" name="Google Shape;904;p85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905" name="Google Shape;905;p85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906" name="Google Shape;906;p85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907" name="Google Shape;907;p85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908" name="Google Shape;908;p85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09" name="Google Shape;909;p85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0" name="Google Shape;910;p85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1" name="Google Shape;911;p85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2" name="Google Shape;912;p85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3" name="Google Shape;913;p85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4" name="Google Shape;914;p85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5" name="Google Shape;915;p85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6" name="Google Shape;916;p85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7" name="Google Shape;917;p85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8" name="Google Shape;918;p85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19" name="Google Shape;919;p85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86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922" name="Google Shape;922;p86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923" name="Google Shape;923;p86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924" name="Google Shape;924;p86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25" name="Google Shape;925;p86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926" name="Google Shape;926;p86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927" name="Google Shape;927;p86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928" name="Google Shape;928;p86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929" name="Google Shape;929;p86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930" name="Google Shape;930;p86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931" name="Google Shape;931;p86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932" name="Google Shape;932;p86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933" name="Google Shape;933;p86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34" name="Google Shape;934;p86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935" name="Google Shape;935;p86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7" name="Google Shape;937;p87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938" name="Google Shape;938;p87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939" name="Google Shape;939;p87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40" name="Google Shape;940;p87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41" name="Google Shape;941;p87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42" name="Google Shape;942;p87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43" name="Google Shape;943;p87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944" name="Google Shape;944;p87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945" name="Google Shape;945;p8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46" name="Google Shape;946;p8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47" name="Google Shape;947;p8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48" name="Google Shape;948;p87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949" name="Google Shape;949;p87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950" name="Google Shape;950;p8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51" name="Google Shape;951;p8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52" name="Google Shape;952;p8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53" name="Google Shape;953;p87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954" name="Google Shape;954;p8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55" name="Google Shape;955;p87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56" name="Google Shape;956;p87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57" name="Google Shape;957;p87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958" name="Google Shape;958;p87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959" name="Google Shape;959;p87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960" name="Google Shape;960;p8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" name="Google Shape;962;p88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963" name="Google Shape;963;p88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964" name="Google Shape;964;p88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65" name="Google Shape;965;p88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66" name="Google Shape;966;p88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67" name="Google Shape;967;p88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68" name="Google Shape;968;p88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969" name="Google Shape;969;p88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970" name="Google Shape;970;p8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71" name="Google Shape;971;p8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72" name="Google Shape;972;p8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73" name="Google Shape;973;p88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974" name="Google Shape;974;p88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975" name="Google Shape;975;p8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76" name="Google Shape;976;p8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77" name="Google Shape;977;p8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78" name="Google Shape;978;p8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979" name="Google Shape;979;p88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80" name="Google Shape;980;p88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81" name="Google Shape;981;p88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982" name="Google Shape;982;p88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983" name="Google Shape;983;p88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4" name="Google Shape;984;p88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5" name="Google Shape;985;p88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6" name="Google Shape;986;p88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987" name="Google Shape;987;p88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88" name="Google Shape;988;p88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989" name="Google Shape;989;p88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90" name="Google Shape;990;p88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91" name="Google Shape;991;p88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992" name="Google Shape;992;p88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93" name="Google Shape;993;p88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94" name="Google Shape;994;p88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95" name="Google Shape;995;p88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96" name="Google Shape;996;p88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997" name="Google Shape;997;p8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9" name="Google Shape;999;p89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1000" name="Google Shape;1000;p89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1001" name="Google Shape;1001;p89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1002" name="Google Shape;1002;p89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3" name="Google Shape;1003;p89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4" name="Google Shape;1004;p89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5" name="Google Shape;1005;p89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6" name="Google Shape;1006;p89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07" name="Google Shape;1007;p89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08" name="Google Shape;1008;p8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9" name="Google Shape;1009;p8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0" name="Google Shape;1010;p8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1" name="Google Shape;1011;p8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2" name="Google Shape;1012;p8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13" name="Google Shape;1013;p89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1014" name="Google Shape;1014;p89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5" name="Google Shape;1015;p8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6" name="Google Shape;1016;p8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7" name="Google Shape;1017;p8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8" name="Google Shape;1018;p8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19" name="Google Shape;1019;p89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20" name="Google Shape;1020;p8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21" name="Google Shape;1021;p8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22" name="Google Shape;1022;p8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23" name="Google Shape;1023;p8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024" name="Google Shape;1024;p89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025" name="Google Shape;1025;p89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1026" name="Google Shape;1026;p89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027" name="Google Shape;1027;p89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28" name="Google Shape;1028;p8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29" name="Google Shape;1029;p8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0" name="Google Shape;1030;p8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1" name="Google Shape;1031;p8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2" name="Google Shape;1032;p8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33" name="Google Shape;1033;p89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34" name="Google Shape;1034;p8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5" name="Google Shape;1035;p8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6" name="Google Shape;1036;p8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7" name="Google Shape;1037;p8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8" name="Google Shape;1038;p8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39" name="Google Shape;1039;p89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40" name="Google Shape;1040;p8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41" name="Google Shape;1041;p8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42" name="Google Shape;1042;p8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43" name="Google Shape;1043;p8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44" name="Google Shape;1044;p8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45" name="Google Shape;1045;p89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46" name="Google Shape;1046;p8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47" name="Google Shape;1047;p8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48" name="Google Shape;1048;p8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49" name="Google Shape;1049;p8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50" name="Google Shape;1050;p8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051" name="Google Shape;1051;p89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052" name="Google Shape;1052;p89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53" name="Google Shape;1053;p89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54" name="Google Shape;1054;p89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55" name="Google Shape;1055;p89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56" name="Google Shape;1056;p89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57" name="Google Shape;1057;p89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058" name="Google Shape;1058;p89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59" name="Google Shape;1059;p89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60" name="Google Shape;1060;p89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61" name="Google Shape;1061;p89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62" name="Google Shape;1062;p89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63" name="Google Shape;1063;p89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64" name="Google Shape;1064;p89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65" name="Google Shape;1065;p89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66" name="Google Shape;1066;p89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67" name="Google Shape;1067;p89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68" name="Google Shape;1068;p89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90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71" name="Google Shape;1071;p90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1072" name="Google Shape;1072;p90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3" name="Google Shape;1073;p90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4" name="Google Shape;1074;p90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5" name="Google Shape;1075;p90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6" name="Google Shape;1076;p90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7" name="Google Shape;1077;p90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1078" name="Google Shape;1078;p90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79" name="Google Shape;1079;p90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0" name="Google Shape;1080;p90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1" name="Google Shape;1081;p90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82" name="Google Shape;1082;p90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83" name="Google Shape;1083;p90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84" name="Google Shape;1084;p90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85" name="Google Shape;1085;p90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86" name="Google Shape;1086;p90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87" name="Google Shape;1087;p90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91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90" name="Google Shape;1090;p91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91" name="Google Shape;1091;p91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92" name="Google Shape;1092;p91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093" name="Google Shape;1093;p91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094" name="Google Shape;1094;p9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95" name="Google Shape;1095;p91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096" name="Google Shape;1096;p91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8" name="Google Shape;1098;p92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1099" name="Google Shape;1099;p92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1100" name="Google Shape;1100;p92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101" name="Google Shape;1101;p92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102" name="Google Shape;1102;p9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1103" name="Google Shape;1103;p92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1104" name="Google Shape;1104;p9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105" name="Google Shape;1105;p9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106" name="Google Shape;1106;p9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1107" name="Google Shape;1107;p92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1108" name="Google Shape;1108;p92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109" name="Google Shape;1109;p9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110" name="Google Shape;1110;p9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1111" name="Google Shape;1111;p92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1112" name="Google Shape;1112;p92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113" name="Google Shape;1113;p9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1114" name="Google Shape;1114;p92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1115" name="Google Shape;1115;p92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16" name="Google Shape;1116;p92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17" name="Google Shape;1117;p92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118" name="Google Shape;1118;p92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19" name="Google Shape;1119;p92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20" name="Google Shape;1120;p92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21" name="Google Shape;1121;p92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22" name="Google Shape;1122;p92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23" name="Google Shape;1123;p92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24" name="Google Shape;1124;p92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25" name="Google Shape;1125;p92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26" name="Google Shape;1126;p9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8" name="Google Shape;1128;p93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1129" name="Google Shape;1129;p93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1130" name="Google Shape;1130;p93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1131" name="Google Shape;1131;p9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32" name="Google Shape;1132;p93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1133" name="Google Shape;1133;p93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1134" name="Google Shape;1134;p93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135" name="Google Shape;1135;p93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136" name="Google Shape;1136;p93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1137" name="Google Shape;1137;p93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1138" name="Google Shape;1138;p93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139" name="Google Shape;1139;p93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1140" name="Google Shape;1140;p93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1141" name="Google Shape;1141;p93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142" name="Google Shape;1142;p93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43" name="Google Shape;1143;p93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44" name="Google Shape;1144;p93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45" name="Google Shape;1145;p93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46" name="Google Shape;1146;p93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47" name="Google Shape;1147;p93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48" name="Google Shape;1148;p93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49" name="Google Shape;1149;p93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150" name="Google Shape;1150;p93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1151" name="Google Shape;1151;p93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1152" name="Google Shape;1152;p93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1153" name="Google Shape;1153;p93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1154" name="Google Shape;1154;p93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155" name="Google Shape;1155;p93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1156" name="Google Shape;1156;p93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1157" name="Google Shape;1157;p93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1158" name="Google Shape;1158;p93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159" name="Google Shape;1159;p93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160" name="Google Shape;1160;p93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1161" name="Google Shape;1161;p93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1162" name="Google Shape;1162;p93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163" name="Google Shape;1163;p93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1164" name="Google Shape;1164;p93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1165" name="Google Shape;1165;p93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166" name="Google Shape;1166;p93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67" name="Google Shape;1167;p93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1168" name="Google Shape;1168;p93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9" name="Google Shape;1169;p93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70" name="Google Shape;1170;p93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71" name="Google Shape;1171;p93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72" name="Google Shape;1172;p93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73" name="Google Shape;1173;p93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4" name="Google Shape;1174;p93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75" name="Google Shape;1175;p93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76" name="Google Shape;1176;p93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94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79" name="Google Shape;1179;p94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80" name="Google Shape;1180;p94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81" name="Google Shape;1181;p94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1182" name="Google Shape;1182;p94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1183" name="Google Shape;1183;p94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1184" name="Google Shape;1184;p94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85" name="Google Shape;1185;p9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186" name="Google Shape;1186;p94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1187" name="Google Shape;1187;p94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88" name="Google Shape;1188;p9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89" name="Google Shape;1189;p9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90" name="Google Shape;1190;p9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191" name="Google Shape;1191;p94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1192" name="Google Shape;1192;p9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93" name="Google Shape;1193;p9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94" name="Google Shape;1194;p9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195" name="Google Shape;1195;p94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1196" name="Google Shape;1196;p94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97" name="Google Shape;1197;p94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98" name="Google Shape;1198;p9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99" name="Google Shape;1199;p9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200" name="Google Shape;1200;p9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1201" name="Google Shape;1201;p94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02" name="Google Shape;1202;p94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03" name="Google Shape;1203;p94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04" name="Google Shape;1204;p94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05" name="Google Shape;1205;p94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206" name="Google Shape;1206;p94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207" name="Google Shape;1207;p94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08" name="Google Shape;1208;p94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9" name="Google Shape;1209;p94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0" name="Google Shape;1210;p94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1" name="Google Shape;1211;p94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2" name="Google Shape;1212;p94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95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15" name="Google Shape;1215;p95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16" name="Google Shape;1216;p95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17" name="Google Shape;1217;p95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18" name="Google Shape;1218;p95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219" name="Google Shape;1219;p95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1220" name="Google Shape;1220;p95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21" name="Google Shape;1221;p95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1222" name="Google Shape;1222;p95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1223" name="Google Shape;1223;p95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224" name="Google Shape;1224;p9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225" name="Google Shape;1225;p95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1226" name="Google Shape;1226;p95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227" name="Google Shape;1227;p9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228" name="Google Shape;1228;p9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229" name="Google Shape;1229;p95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230" name="Google Shape;1230;p95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1231" name="Google Shape;1231;p9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232" name="Google Shape;1232;p9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233" name="Google Shape;1233;p9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234" name="Google Shape;1234;p95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1235" name="Google Shape;1235;p95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236" name="Google Shape;1236;p95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237" name="Google Shape;1237;p9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238" name="Google Shape;1238;p9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239" name="Google Shape;1239;p95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1240" name="Google Shape;1240;p95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41" name="Google Shape;1241;p95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42" name="Google Shape;1242;p95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43" name="Google Shape;1243;p95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44" name="Google Shape;1244;p95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245" name="Google Shape;1245;p95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246" name="Google Shape;1246;p95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247" name="Google Shape;1247;p95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248" name="Google Shape;1248;p95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9" name="Google Shape;1249;p95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0" name="Google Shape;1250;p95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1" name="Google Shape;1251;p95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2" name="Google Shape;1252;p95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53" name="Google Shape;1253;p95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96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256" name="Google Shape;1256;p96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1257" name="Google Shape;1257;p96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1258" name="Google Shape;1258;p96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59" name="Google Shape;1259;p9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0" name="Google Shape;1260;p9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1" name="Google Shape;1261;p9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2" name="Google Shape;1262;p9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63" name="Google Shape;1263;p96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64" name="Google Shape;1264;p9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5" name="Google Shape;1265;p9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6" name="Google Shape;1266;p9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7" name="Google Shape;1267;p9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8" name="Google Shape;1268;p9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69" name="Google Shape;1269;p96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1270" name="Google Shape;1270;p9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1" name="Google Shape;1271;p9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2" name="Google Shape;1272;p9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3" name="Google Shape;1273;p96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74" name="Google Shape;1274;p96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1275" name="Google Shape;1275;p9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6" name="Google Shape;1276;p9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7" name="Google Shape;1277;p9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8" name="Google Shape;1278;p9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279" name="Google Shape;1279;p96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280" name="Google Shape;1280;p96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81" name="Google Shape;1281;p96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82" name="Google Shape;1282;p96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83" name="Google Shape;1283;p96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84" name="Google Shape;1284;p96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85" name="Google Shape;1285;p96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86" name="Google Shape;1286;p96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87" name="Google Shape;1287;p96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88" name="Google Shape;1288;p96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89" name="Google Shape;1289;p96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290" name="Google Shape;1290;p96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9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93" name="Google Shape;1293;p9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9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98" name="Google Shape;1298;p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01" name="Google Shape;1301;p10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02" name="Google Shape;1302;p10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10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07" name="Google Shape;1307;p10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7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slideLayout" Target="../slideLayouts/slideLayout64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54" Type="http://schemas.openxmlformats.org/officeDocument/2006/relationships/theme" Target="../theme/theme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04.xml"/><Relationship Id="rId42" Type="http://schemas.openxmlformats.org/officeDocument/2006/relationships/slideLayout" Target="../slideLayouts/slideLayout106.xml"/><Relationship Id="rId41" Type="http://schemas.openxmlformats.org/officeDocument/2006/relationships/slideLayout" Target="../slideLayouts/slideLayout105.xml"/><Relationship Id="rId44" Type="http://schemas.openxmlformats.org/officeDocument/2006/relationships/slideLayout" Target="../slideLayouts/slideLayout108.xml"/><Relationship Id="rId43" Type="http://schemas.openxmlformats.org/officeDocument/2006/relationships/slideLayout" Target="../slideLayouts/slideLayout107.xml"/><Relationship Id="rId46" Type="http://schemas.openxmlformats.org/officeDocument/2006/relationships/slideLayout" Target="../slideLayouts/slideLayout110.xml"/><Relationship Id="rId45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65.xml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48" Type="http://schemas.openxmlformats.org/officeDocument/2006/relationships/slideLayout" Target="../slideLayouts/slideLayout112.xml"/><Relationship Id="rId47" Type="http://schemas.openxmlformats.org/officeDocument/2006/relationships/slideLayout" Target="../slideLayouts/slideLayout111.xml"/><Relationship Id="rId49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slideLayout" Target="../slideLayouts/slideLayout72.xml"/><Relationship Id="rId31" Type="http://schemas.openxmlformats.org/officeDocument/2006/relationships/slideLayout" Target="../slideLayouts/slideLayout95.xml"/><Relationship Id="rId30" Type="http://schemas.openxmlformats.org/officeDocument/2006/relationships/slideLayout" Target="../slideLayouts/slideLayout94.xml"/><Relationship Id="rId33" Type="http://schemas.openxmlformats.org/officeDocument/2006/relationships/slideLayout" Target="../slideLayouts/slideLayout97.xml"/><Relationship Id="rId32" Type="http://schemas.openxmlformats.org/officeDocument/2006/relationships/slideLayout" Target="../slideLayouts/slideLayout96.xml"/><Relationship Id="rId35" Type="http://schemas.openxmlformats.org/officeDocument/2006/relationships/slideLayout" Target="../slideLayouts/slideLayout99.xml"/><Relationship Id="rId34" Type="http://schemas.openxmlformats.org/officeDocument/2006/relationships/slideLayout" Target="../slideLayouts/slideLayout98.xml"/><Relationship Id="rId37" Type="http://schemas.openxmlformats.org/officeDocument/2006/relationships/slideLayout" Target="../slideLayouts/slideLayout101.xml"/><Relationship Id="rId36" Type="http://schemas.openxmlformats.org/officeDocument/2006/relationships/slideLayout" Target="../slideLayouts/slideLayout100.xml"/><Relationship Id="rId39" Type="http://schemas.openxmlformats.org/officeDocument/2006/relationships/slideLayout" Target="../slideLayouts/slideLayout103.xml"/><Relationship Id="rId38" Type="http://schemas.openxmlformats.org/officeDocument/2006/relationships/slideLayout" Target="../slideLayouts/slideLayout102.xml"/><Relationship Id="rId20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88.xml"/><Relationship Id="rId23" Type="http://schemas.openxmlformats.org/officeDocument/2006/relationships/slideLayout" Target="../slideLayouts/slideLayout87.xml"/><Relationship Id="rId26" Type="http://schemas.openxmlformats.org/officeDocument/2006/relationships/slideLayout" Target="../slideLayouts/slideLayout90.xml"/><Relationship Id="rId25" Type="http://schemas.openxmlformats.org/officeDocument/2006/relationships/slideLayout" Target="../slideLayouts/slideLayout89.xml"/><Relationship Id="rId28" Type="http://schemas.openxmlformats.org/officeDocument/2006/relationships/slideLayout" Target="../slideLayouts/slideLayout92.xml"/><Relationship Id="rId27" Type="http://schemas.openxmlformats.org/officeDocument/2006/relationships/slideLayout" Target="../slideLayouts/slideLayout91.xml"/><Relationship Id="rId29" Type="http://schemas.openxmlformats.org/officeDocument/2006/relationships/slideLayout" Target="../slideLayouts/slideLayout93.xml"/><Relationship Id="rId50" Type="http://schemas.openxmlformats.org/officeDocument/2006/relationships/theme" Target="../theme/theme6.xml"/><Relationship Id="rId11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4.xml"/><Relationship Id="rId13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78.xml"/><Relationship Id="rId17" Type="http://schemas.openxmlformats.org/officeDocument/2006/relationships/slideLayout" Target="../slideLayouts/slideLayout81.xml"/><Relationship Id="rId16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2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theme" Target="../theme/theme3.xml"/><Relationship Id="rId1" Type="http://schemas.openxmlformats.org/officeDocument/2006/relationships/slideLayout" Target="../slideLayouts/slideLayout114.xml"/><Relationship Id="rId2" Type="http://schemas.openxmlformats.org/officeDocument/2006/relationships/slideLayout" Target="../slideLayouts/slideLayout115.xml"/><Relationship Id="rId3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Relationship Id="rId5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19.xml"/><Relationship Id="rId7" Type="http://schemas.openxmlformats.org/officeDocument/2006/relationships/slideLayout" Target="../slideLayouts/slideLayout120.xml"/><Relationship Id="rId8" Type="http://schemas.openxmlformats.org/officeDocument/2006/relationships/slideLayout" Target="../slideLayouts/slideLayout121.xml"/><Relationship Id="rId31" Type="http://schemas.openxmlformats.org/officeDocument/2006/relationships/slideLayout" Target="../slideLayouts/slideLayout144.xml"/><Relationship Id="rId30" Type="http://schemas.openxmlformats.org/officeDocument/2006/relationships/slideLayout" Target="../slideLayouts/slideLayout143.xml"/><Relationship Id="rId33" Type="http://schemas.openxmlformats.org/officeDocument/2006/relationships/slideLayout" Target="../slideLayouts/slideLayout146.xml"/><Relationship Id="rId32" Type="http://schemas.openxmlformats.org/officeDocument/2006/relationships/slideLayout" Target="../slideLayouts/slideLayout145.xml"/><Relationship Id="rId35" Type="http://schemas.openxmlformats.org/officeDocument/2006/relationships/slideLayout" Target="../slideLayouts/slideLayout148.xml"/><Relationship Id="rId34" Type="http://schemas.openxmlformats.org/officeDocument/2006/relationships/slideLayout" Target="../slideLayouts/slideLayout147.xml"/><Relationship Id="rId37" Type="http://schemas.openxmlformats.org/officeDocument/2006/relationships/slideLayout" Target="../slideLayouts/slideLayout150.xml"/><Relationship Id="rId36" Type="http://schemas.openxmlformats.org/officeDocument/2006/relationships/slideLayout" Target="../slideLayouts/slideLayout149.xml"/><Relationship Id="rId39" Type="http://schemas.openxmlformats.org/officeDocument/2006/relationships/slideLayout" Target="../slideLayouts/slideLayout152.xml"/><Relationship Id="rId38" Type="http://schemas.openxmlformats.org/officeDocument/2006/relationships/slideLayout" Target="../slideLayouts/slideLayout151.xml"/><Relationship Id="rId20" Type="http://schemas.openxmlformats.org/officeDocument/2006/relationships/slideLayout" Target="../slideLayouts/slideLayout133.xml"/><Relationship Id="rId22" Type="http://schemas.openxmlformats.org/officeDocument/2006/relationships/slideLayout" Target="../slideLayouts/slideLayout135.xml"/><Relationship Id="rId21" Type="http://schemas.openxmlformats.org/officeDocument/2006/relationships/slideLayout" Target="../slideLayouts/slideLayout134.xml"/><Relationship Id="rId24" Type="http://schemas.openxmlformats.org/officeDocument/2006/relationships/slideLayout" Target="../slideLayouts/slideLayout137.xml"/><Relationship Id="rId23" Type="http://schemas.openxmlformats.org/officeDocument/2006/relationships/slideLayout" Target="../slideLayouts/slideLayout136.xml"/><Relationship Id="rId26" Type="http://schemas.openxmlformats.org/officeDocument/2006/relationships/slideLayout" Target="../slideLayouts/slideLayout139.xml"/><Relationship Id="rId25" Type="http://schemas.openxmlformats.org/officeDocument/2006/relationships/slideLayout" Target="../slideLayouts/slideLayout138.xml"/><Relationship Id="rId28" Type="http://schemas.openxmlformats.org/officeDocument/2006/relationships/slideLayout" Target="../slideLayouts/slideLayout141.xml"/><Relationship Id="rId27" Type="http://schemas.openxmlformats.org/officeDocument/2006/relationships/slideLayout" Target="../slideLayouts/slideLayout140.xml"/><Relationship Id="rId29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23.xml"/><Relationship Id="rId13" Type="http://schemas.openxmlformats.org/officeDocument/2006/relationships/slideLayout" Target="../slideLayouts/slideLayout126.xml"/><Relationship Id="rId12" Type="http://schemas.openxmlformats.org/officeDocument/2006/relationships/slideLayout" Target="../slideLayouts/slideLayout125.xml"/><Relationship Id="rId15" Type="http://schemas.openxmlformats.org/officeDocument/2006/relationships/slideLayout" Target="../slideLayouts/slideLayout128.xml"/><Relationship Id="rId14" Type="http://schemas.openxmlformats.org/officeDocument/2006/relationships/slideLayout" Target="../slideLayouts/slideLayout127.xml"/><Relationship Id="rId17" Type="http://schemas.openxmlformats.org/officeDocument/2006/relationships/slideLayout" Target="../slideLayouts/slideLayout130.xml"/><Relationship Id="rId16" Type="http://schemas.openxmlformats.org/officeDocument/2006/relationships/slideLayout" Target="../slideLayouts/slideLayout129.xml"/><Relationship Id="rId19" Type="http://schemas.openxmlformats.org/officeDocument/2006/relationships/slideLayout" Target="../slideLayouts/slideLayout132.xml"/><Relationship Id="rId18" Type="http://schemas.openxmlformats.org/officeDocument/2006/relationships/slideLayout" Target="../slideLayouts/slideLayout131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9" Type="http://schemas.openxmlformats.org/officeDocument/2006/relationships/slideLayout" Target="../slideLayouts/slideLayout161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31" Type="http://schemas.openxmlformats.org/officeDocument/2006/relationships/slideLayout" Target="../slideLayouts/slideLayout183.xml"/><Relationship Id="rId30" Type="http://schemas.openxmlformats.org/officeDocument/2006/relationships/slideLayout" Target="../slideLayouts/slideLayout182.xml"/><Relationship Id="rId33" Type="http://schemas.openxmlformats.org/officeDocument/2006/relationships/slideLayout" Target="../slideLayouts/slideLayout185.xml"/><Relationship Id="rId32" Type="http://schemas.openxmlformats.org/officeDocument/2006/relationships/slideLayout" Target="../slideLayouts/slideLayout184.xml"/><Relationship Id="rId35" Type="http://schemas.openxmlformats.org/officeDocument/2006/relationships/slideLayout" Target="../slideLayouts/slideLayout187.xml"/><Relationship Id="rId34" Type="http://schemas.openxmlformats.org/officeDocument/2006/relationships/slideLayout" Target="../slideLayouts/slideLayout186.xml"/><Relationship Id="rId37" Type="http://schemas.openxmlformats.org/officeDocument/2006/relationships/theme" Target="../theme/theme5.xml"/><Relationship Id="rId36" Type="http://schemas.openxmlformats.org/officeDocument/2006/relationships/slideLayout" Target="../slideLayouts/slideLayout188.xml"/><Relationship Id="rId20" Type="http://schemas.openxmlformats.org/officeDocument/2006/relationships/slideLayout" Target="../slideLayouts/slideLayout172.xml"/><Relationship Id="rId22" Type="http://schemas.openxmlformats.org/officeDocument/2006/relationships/slideLayout" Target="../slideLayouts/slideLayout174.xml"/><Relationship Id="rId21" Type="http://schemas.openxmlformats.org/officeDocument/2006/relationships/slideLayout" Target="../slideLayouts/slideLayout173.xml"/><Relationship Id="rId24" Type="http://schemas.openxmlformats.org/officeDocument/2006/relationships/slideLayout" Target="../slideLayouts/slideLayout176.xml"/><Relationship Id="rId23" Type="http://schemas.openxmlformats.org/officeDocument/2006/relationships/slideLayout" Target="../slideLayouts/slideLayout175.xml"/><Relationship Id="rId26" Type="http://schemas.openxmlformats.org/officeDocument/2006/relationships/slideLayout" Target="../slideLayouts/slideLayout178.xml"/><Relationship Id="rId25" Type="http://schemas.openxmlformats.org/officeDocument/2006/relationships/slideLayout" Target="../slideLayouts/slideLayout177.xml"/><Relationship Id="rId28" Type="http://schemas.openxmlformats.org/officeDocument/2006/relationships/slideLayout" Target="../slideLayouts/slideLayout180.xml"/><Relationship Id="rId27" Type="http://schemas.openxmlformats.org/officeDocument/2006/relationships/slideLayout" Target="../slideLayouts/slideLayout179.xml"/><Relationship Id="rId29" Type="http://schemas.openxmlformats.org/officeDocument/2006/relationships/slideLayout" Target="../slideLayouts/slideLayout181.xml"/><Relationship Id="rId11" Type="http://schemas.openxmlformats.org/officeDocument/2006/relationships/slideLayout" Target="../slideLayouts/slideLayout163.xml"/><Relationship Id="rId10" Type="http://schemas.openxmlformats.org/officeDocument/2006/relationships/slideLayout" Target="../slideLayouts/slideLayout162.xml"/><Relationship Id="rId13" Type="http://schemas.openxmlformats.org/officeDocument/2006/relationships/slideLayout" Target="../slideLayouts/slideLayout165.xml"/><Relationship Id="rId12" Type="http://schemas.openxmlformats.org/officeDocument/2006/relationships/slideLayout" Target="../slideLayouts/slideLayout164.xml"/><Relationship Id="rId15" Type="http://schemas.openxmlformats.org/officeDocument/2006/relationships/slideLayout" Target="../slideLayouts/slideLayout167.xml"/><Relationship Id="rId14" Type="http://schemas.openxmlformats.org/officeDocument/2006/relationships/slideLayout" Target="../slideLayouts/slideLayout166.xml"/><Relationship Id="rId17" Type="http://schemas.openxmlformats.org/officeDocument/2006/relationships/slideLayout" Target="../slideLayouts/slideLayout169.xml"/><Relationship Id="rId16" Type="http://schemas.openxmlformats.org/officeDocument/2006/relationships/slideLayout" Target="../slideLayouts/slideLayout168.xml"/><Relationship Id="rId19" Type="http://schemas.openxmlformats.org/officeDocument/2006/relationships/slideLayout" Target="../slideLayouts/slideLayout171.xml"/><Relationship Id="rId18" Type="http://schemas.openxmlformats.org/officeDocument/2006/relationships/slideLayout" Target="../slideLayouts/slideLayout170.xml"/></Relationships>
</file>

<file path=ppt/slideMasters/_rels/slideMaster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31" Type="http://schemas.openxmlformats.org/officeDocument/2006/relationships/slideLayout" Target="../slideLayouts/slideLayout219.xml"/><Relationship Id="rId30" Type="http://schemas.openxmlformats.org/officeDocument/2006/relationships/slideLayout" Target="../slideLayouts/slideLayout218.xml"/><Relationship Id="rId33" Type="http://schemas.openxmlformats.org/officeDocument/2006/relationships/slideLayout" Target="../slideLayouts/slideLayout221.xml"/><Relationship Id="rId32" Type="http://schemas.openxmlformats.org/officeDocument/2006/relationships/slideLayout" Target="../slideLayouts/slideLayout220.xml"/><Relationship Id="rId35" Type="http://schemas.openxmlformats.org/officeDocument/2006/relationships/slideLayout" Target="../slideLayouts/slideLayout223.xml"/><Relationship Id="rId34" Type="http://schemas.openxmlformats.org/officeDocument/2006/relationships/slideLayout" Target="../slideLayouts/slideLayout222.xml"/><Relationship Id="rId37" Type="http://schemas.openxmlformats.org/officeDocument/2006/relationships/slideLayout" Target="../slideLayouts/slideLayout225.xml"/><Relationship Id="rId36" Type="http://schemas.openxmlformats.org/officeDocument/2006/relationships/slideLayout" Target="../slideLayouts/slideLayout224.xml"/><Relationship Id="rId39" Type="http://schemas.openxmlformats.org/officeDocument/2006/relationships/theme" Target="../theme/theme1.xml"/><Relationship Id="rId38" Type="http://schemas.openxmlformats.org/officeDocument/2006/relationships/slideLayout" Target="../slideLayouts/slideLayout226.xml"/><Relationship Id="rId20" Type="http://schemas.openxmlformats.org/officeDocument/2006/relationships/slideLayout" Target="../slideLayouts/slideLayout208.xml"/><Relationship Id="rId22" Type="http://schemas.openxmlformats.org/officeDocument/2006/relationships/slideLayout" Target="../slideLayouts/slideLayout210.xml"/><Relationship Id="rId21" Type="http://schemas.openxmlformats.org/officeDocument/2006/relationships/slideLayout" Target="../slideLayouts/slideLayout209.xml"/><Relationship Id="rId24" Type="http://schemas.openxmlformats.org/officeDocument/2006/relationships/slideLayout" Target="../slideLayouts/slideLayout212.xml"/><Relationship Id="rId23" Type="http://schemas.openxmlformats.org/officeDocument/2006/relationships/slideLayout" Target="../slideLayouts/slideLayout211.xml"/><Relationship Id="rId26" Type="http://schemas.openxmlformats.org/officeDocument/2006/relationships/slideLayout" Target="../slideLayouts/slideLayout214.xml"/><Relationship Id="rId25" Type="http://schemas.openxmlformats.org/officeDocument/2006/relationships/slideLayout" Target="../slideLayouts/slideLayout213.xml"/><Relationship Id="rId28" Type="http://schemas.openxmlformats.org/officeDocument/2006/relationships/slideLayout" Target="../slideLayouts/slideLayout216.xml"/><Relationship Id="rId27" Type="http://schemas.openxmlformats.org/officeDocument/2006/relationships/slideLayout" Target="../slideLayouts/slideLayout215.xml"/><Relationship Id="rId29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199.xml"/><Relationship Id="rId10" Type="http://schemas.openxmlformats.org/officeDocument/2006/relationships/slideLayout" Target="../slideLayouts/slideLayout198.xml"/><Relationship Id="rId13" Type="http://schemas.openxmlformats.org/officeDocument/2006/relationships/slideLayout" Target="../slideLayouts/slideLayout201.xml"/><Relationship Id="rId12" Type="http://schemas.openxmlformats.org/officeDocument/2006/relationships/slideLayout" Target="../slideLayouts/slideLayout200.xml"/><Relationship Id="rId15" Type="http://schemas.openxmlformats.org/officeDocument/2006/relationships/slideLayout" Target="../slideLayouts/slideLayout203.xml"/><Relationship Id="rId14" Type="http://schemas.openxmlformats.org/officeDocument/2006/relationships/slideLayout" Target="../slideLayouts/slideLayout202.xml"/><Relationship Id="rId17" Type="http://schemas.openxmlformats.org/officeDocument/2006/relationships/slideLayout" Target="../slideLayouts/slideLayout205.xml"/><Relationship Id="rId16" Type="http://schemas.openxmlformats.org/officeDocument/2006/relationships/slideLayout" Target="../slideLayouts/slideLayout204.xml"/><Relationship Id="rId19" Type="http://schemas.openxmlformats.org/officeDocument/2006/relationships/slideLayout" Target="../slideLayouts/slideLayout207.xml"/><Relationship Id="rId18" Type="http://schemas.openxmlformats.org/officeDocument/2006/relationships/slideLayout" Target="../slideLayouts/slideLayout206.xml"/></Relationships>
</file>

<file path=ppt/slideMasters/_rels/slideMaster7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266.xml"/><Relationship Id="rId42" Type="http://schemas.openxmlformats.org/officeDocument/2006/relationships/slideLayout" Target="../slideLayouts/slideLayout268.xml"/><Relationship Id="rId41" Type="http://schemas.openxmlformats.org/officeDocument/2006/relationships/slideLayout" Target="../slideLayouts/slideLayout267.xml"/><Relationship Id="rId44" Type="http://schemas.openxmlformats.org/officeDocument/2006/relationships/slideLayout" Target="../slideLayouts/slideLayout270.xml"/><Relationship Id="rId43" Type="http://schemas.openxmlformats.org/officeDocument/2006/relationships/slideLayout" Target="../slideLayouts/slideLayout269.xml"/><Relationship Id="rId46" Type="http://schemas.openxmlformats.org/officeDocument/2006/relationships/theme" Target="../theme/theme8.xml"/><Relationship Id="rId45" Type="http://schemas.openxmlformats.org/officeDocument/2006/relationships/slideLayout" Target="../slideLayouts/slideLayout271.xml"/><Relationship Id="rId1" Type="http://schemas.openxmlformats.org/officeDocument/2006/relationships/slideLayout" Target="../slideLayouts/slideLayout227.xml"/><Relationship Id="rId2" Type="http://schemas.openxmlformats.org/officeDocument/2006/relationships/slideLayout" Target="../slideLayouts/slideLayout228.xml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9" Type="http://schemas.openxmlformats.org/officeDocument/2006/relationships/slideLayout" Target="../slideLayouts/slideLayout235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slideLayout" Target="../slideLayouts/slideLayout233.xml"/><Relationship Id="rId8" Type="http://schemas.openxmlformats.org/officeDocument/2006/relationships/slideLayout" Target="../slideLayouts/slideLayout234.xml"/><Relationship Id="rId31" Type="http://schemas.openxmlformats.org/officeDocument/2006/relationships/slideLayout" Target="../slideLayouts/slideLayout257.xml"/><Relationship Id="rId30" Type="http://schemas.openxmlformats.org/officeDocument/2006/relationships/slideLayout" Target="../slideLayouts/slideLayout256.xml"/><Relationship Id="rId33" Type="http://schemas.openxmlformats.org/officeDocument/2006/relationships/slideLayout" Target="../slideLayouts/slideLayout259.xml"/><Relationship Id="rId32" Type="http://schemas.openxmlformats.org/officeDocument/2006/relationships/slideLayout" Target="../slideLayouts/slideLayout258.xml"/><Relationship Id="rId35" Type="http://schemas.openxmlformats.org/officeDocument/2006/relationships/slideLayout" Target="../slideLayouts/slideLayout261.xml"/><Relationship Id="rId34" Type="http://schemas.openxmlformats.org/officeDocument/2006/relationships/slideLayout" Target="../slideLayouts/slideLayout260.xml"/><Relationship Id="rId37" Type="http://schemas.openxmlformats.org/officeDocument/2006/relationships/slideLayout" Target="../slideLayouts/slideLayout263.xml"/><Relationship Id="rId36" Type="http://schemas.openxmlformats.org/officeDocument/2006/relationships/slideLayout" Target="../slideLayouts/slideLayout262.xml"/><Relationship Id="rId39" Type="http://schemas.openxmlformats.org/officeDocument/2006/relationships/slideLayout" Target="../slideLayouts/slideLayout265.xml"/><Relationship Id="rId38" Type="http://schemas.openxmlformats.org/officeDocument/2006/relationships/slideLayout" Target="../slideLayouts/slideLayout264.xml"/><Relationship Id="rId20" Type="http://schemas.openxmlformats.org/officeDocument/2006/relationships/slideLayout" Target="../slideLayouts/slideLayout246.xml"/><Relationship Id="rId22" Type="http://schemas.openxmlformats.org/officeDocument/2006/relationships/slideLayout" Target="../slideLayouts/slideLayout248.xml"/><Relationship Id="rId21" Type="http://schemas.openxmlformats.org/officeDocument/2006/relationships/slideLayout" Target="../slideLayouts/slideLayout247.xml"/><Relationship Id="rId24" Type="http://schemas.openxmlformats.org/officeDocument/2006/relationships/slideLayout" Target="../slideLayouts/slideLayout250.xml"/><Relationship Id="rId23" Type="http://schemas.openxmlformats.org/officeDocument/2006/relationships/slideLayout" Target="../slideLayouts/slideLayout249.xml"/><Relationship Id="rId26" Type="http://schemas.openxmlformats.org/officeDocument/2006/relationships/slideLayout" Target="../slideLayouts/slideLayout252.xml"/><Relationship Id="rId25" Type="http://schemas.openxmlformats.org/officeDocument/2006/relationships/slideLayout" Target="../slideLayouts/slideLayout251.xml"/><Relationship Id="rId28" Type="http://schemas.openxmlformats.org/officeDocument/2006/relationships/slideLayout" Target="../slideLayouts/slideLayout254.xml"/><Relationship Id="rId27" Type="http://schemas.openxmlformats.org/officeDocument/2006/relationships/slideLayout" Target="../slideLayouts/slideLayout253.xml"/><Relationship Id="rId29" Type="http://schemas.openxmlformats.org/officeDocument/2006/relationships/slideLayout" Target="../slideLayouts/slideLayout255.xml"/><Relationship Id="rId11" Type="http://schemas.openxmlformats.org/officeDocument/2006/relationships/slideLayout" Target="../slideLayouts/slideLayout237.xml"/><Relationship Id="rId10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9.xml"/><Relationship Id="rId12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41.xml"/><Relationship Id="rId14" Type="http://schemas.openxmlformats.org/officeDocument/2006/relationships/slideLayout" Target="../slideLayouts/slideLayout240.xml"/><Relationship Id="rId17" Type="http://schemas.openxmlformats.org/officeDocument/2006/relationships/slideLayout" Target="../slideLayouts/slideLayout243.xml"/><Relationship Id="rId16" Type="http://schemas.openxmlformats.org/officeDocument/2006/relationships/slideLayout" Target="../slideLayouts/slideLayout242.xml"/><Relationship Id="rId19" Type="http://schemas.openxmlformats.org/officeDocument/2006/relationships/slideLayout" Target="../slideLayouts/slideLayout245.xml"/><Relationship Id="rId18" Type="http://schemas.openxmlformats.org/officeDocument/2006/relationships/slideLayout" Target="../slideLayouts/slideLayout2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361850" y="2004025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438150" y="524575"/>
            <a:ext cx="54330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ewsreader"/>
              <a:buNone/>
              <a:defRPr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4700200" y="1614100"/>
            <a:ext cx="37566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  <p:sldLayoutId id="2147483711" r:id="rId5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50">
          <p15:clr>
            <a:srgbClr val="E46962"/>
          </p15:clr>
        </p15:guide>
        <p15:guide id="5" pos="2910">
          <p15:clr>
            <a:srgbClr val="E46962"/>
          </p15:clr>
        </p15:guide>
        <p15:guide id="6" pos="1468">
          <p15:clr>
            <a:srgbClr val="E46962"/>
          </p15:clr>
        </p15:guide>
        <p15:guide id="7" pos="1527">
          <p15:clr>
            <a:srgbClr val="E46962"/>
          </p15:clr>
        </p15:guide>
        <p15:guide id="8" pos="4226">
          <p15:clr>
            <a:srgbClr val="E46962"/>
          </p15:clr>
        </p15:guide>
        <p15:guide id="9" pos="4285">
          <p15:clr>
            <a:srgbClr val="E46962"/>
          </p15:clr>
        </p15:guide>
        <p15:guide id="10" pos="3773">
          <p15:clr>
            <a:srgbClr val="E46962"/>
          </p15:clr>
        </p15:guide>
        <p15:guide id="11" pos="3830">
          <p15:clr>
            <a:srgbClr val="E46962"/>
          </p15:clr>
        </p15:guide>
        <p15:guide id="12" pos="1930">
          <p15:clr>
            <a:srgbClr val="E46962"/>
          </p15:clr>
        </p15:guide>
        <p15:guide id="13" pos="1987">
          <p15:clr>
            <a:srgbClr val="E46962"/>
          </p15:clr>
        </p15:guide>
        <p15:guide id="14" orient="horz" pos="2867">
          <p15:clr>
            <a:srgbClr val="E46962"/>
          </p15:clr>
        </p15:guide>
        <p15:guide id="15" orient="horz" pos="1135">
          <p15:clr>
            <a:srgbClr val="E46962"/>
          </p15:clr>
        </p15:guide>
        <p15:guide id="16" orient="horz" pos="1194">
          <p15:clr>
            <a:srgbClr val="E46962"/>
          </p15:clr>
        </p15:guide>
        <p15:guide id="17" orient="horz" pos="2043">
          <p15:clr>
            <a:srgbClr val="E46962"/>
          </p15:clr>
        </p15:guide>
        <p15:guide id="18" orient="horz" pos="2103">
          <p15:clr>
            <a:srgbClr val="E46962"/>
          </p15:clr>
        </p15:guide>
        <p15:guide id="19" pos="228">
          <p15:clr>
            <a:srgbClr val="E46962"/>
          </p15:clr>
        </p15:guide>
        <p15:guide id="20" orient="horz" pos="672">
          <p15:clr>
            <a:srgbClr val="E46962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7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11" name="Google Shape;511;p67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12" name="Google Shape;512;p67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  <p:sldLayoutId id="2147483729" r:id="rId18"/>
    <p:sldLayoutId id="2147483730" r:id="rId19"/>
    <p:sldLayoutId id="2147483731" r:id="rId20"/>
    <p:sldLayoutId id="2147483732" r:id="rId21"/>
    <p:sldLayoutId id="2147483733" r:id="rId22"/>
    <p:sldLayoutId id="2147483734" r:id="rId23"/>
    <p:sldLayoutId id="2147483735" r:id="rId24"/>
    <p:sldLayoutId id="2147483736" r:id="rId25"/>
    <p:sldLayoutId id="2147483737" r:id="rId26"/>
    <p:sldLayoutId id="2147483738" r:id="rId27"/>
    <p:sldLayoutId id="2147483739" r:id="rId28"/>
    <p:sldLayoutId id="2147483740" r:id="rId29"/>
    <p:sldLayoutId id="2147483741" r:id="rId30"/>
    <p:sldLayoutId id="2147483742" r:id="rId31"/>
    <p:sldLayoutId id="2147483743" r:id="rId32"/>
    <p:sldLayoutId id="2147483744" r:id="rId33"/>
    <p:sldLayoutId id="2147483745" r:id="rId34"/>
    <p:sldLayoutId id="2147483746" r:id="rId35"/>
    <p:sldLayoutId id="2147483747" r:id="rId36"/>
    <p:sldLayoutId id="2147483748" r:id="rId37"/>
    <p:sldLayoutId id="2147483749" r:id="rId38"/>
    <p:sldLayoutId id="2147483750" r:id="rId39"/>
    <p:sldLayoutId id="2147483751" r:id="rId40"/>
    <p:sldLayoutId id="2147483752" r:id="rId41"/>
    <p:sldLayoutId id="2147483753" r:id="rId42"/>
    <p:sldLayoutId id="2147483754" r:id="rId43"/>
    <p:sldLayoutId id="2147483755" r:id="rId44"/>
    <p:sldLayoutId id="2147483756" r:id="rId45"/>
    <p:sldLayoutId id="2147483757" r:id="rId46"/>
    <p:sldLayoutId id="2147483758" r:id="rId47"/>
    <p:sldLayoutId id="2147483759" r:id="rId48"/>
    <p:sldLayoutId id="2147483760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1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0" name="Google Shape;1390;p1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Char char="●"/>
              <a:defRPr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●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●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391" name="Google Shape;1391;p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 Medium"/>
              <a:buNone/>
              <a:defRPr sz="2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 Medium"/>
              <a:buNone/>
              <a:defRPr sz="2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 Medium"/>
              <a:buNone/>
              <a:defRPr sz="2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 Medium"/>
              <a:buNone/>
              <a:defRPr sz="2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 Medium"/>
              <a:buNone/>
              <a:defRPr sz="2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 Medium"/>
              <a:buNone/>
              <a:defRPr sz="2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 Medium"/>
              <a:buNone/>
              <a:defRPr sz="2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 Medium"/>
              <a:buNone/>
              <a:defRPr sz="2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 Medium"/>
              <a:buNone/>
              <a:defRPr sz="2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  <p:sldLayoutId id="2147483773" r:id="rId13"/>
    <p:sldLayoutId id="2147483774" r:id="rId14"/>
    <p:sldLayoutId id="2147483775" r:id="rId15"/>
    <p:sldLayoutId id="2147483776" r:id="rId16"/>
    <p:sldLayoutId id="2147483777" r:id="rId17"/>
    <p:sldLayoutId id="2147483778" r:id="rId18"/>
    <p:sldLayoutId id="2147483779" r:id="rId19"/>
    <p:sldLayoutId id="2147483780" r:id="rId20"/>
    <p:sldLayoutId id="2147483781" r:id="rId21"/>
    <p:sldLayoutId id="2147483782" r:id="rId22"/>
    <p:sldLayoutId id="2147483783" r:id="rId23"/>
    <p:sldLayoutId id="2147483784" r:id="rId24"/>
    <p:sldLayoutId id="2147483785" r:id="rId25"/>
    <p:sldLayoutId id="2147483786" r:id="rId26"/>
    <p:sldLayoutId id="2147483787" r:id="rId27"/>
    <p:sldLayoutId id="2147483788" r:id="rId28"/>
    <p:sldLayoutId id="2147483789" r:id="rId29"/>
    <p:sldLayoutId id="2147483790" r:id="rId30"/>
    <p:sldLayoutId id="2147483791" r:id="rId31"/>
    <p:sldLayoutId id="2147483792" r:id="rId32"/>
    <p:sldLayoutId id="2147483793" r:id="rId33"/>
    <p:sldLayoutId id="2147483794" r:id="rId34"/>
    <p:sldLayoutId id="2147483795" r:id="rId35"/>
    <p:sldLayoutId id="2147483796" r:id="rId36"/>
    <p:sldLayoutId id="2147483797" r:id="rId37"/>
    <p:sldLayoutId id="2147483798" r:id="rId38"/>
    <p:sldLayoutId id="2147483799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59">
          <p15:clr>
            <a:srgbClr val="E46962"/>
          </p15:clr>
        </p15:guide>
        <p15:guide id="2" orient="horz" pos="171">
          <p15:clr>
            <a:srgbClr val="E46962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157"/>
          <p:cNvSpPr txBox="1"/>
          <p:nvPr>
            <p:ph type="title"/>
          </p:nvPr>
        </p:nvSpPr>
        <p:spPr>
          <a:xfrm>
            <a:off x="488025" y="635200"/>
            <a:ext cx="5802000" cy="22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pace Grotesk"/>
              <a:buNone/>
              <a:defRPr sz="48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837" name="Google Shape;1837;p157"/>
          <p:cNvSpPr txBox="1"/>
          <p:nvPr>
            <p:ph idx="1" type="body"/>
          </p:nvPr>
        </p:nvSpPr>
        <p:spPr>
          <a:xfrm>
            <a:off x="611950" y="2966800"/>
            <a:ext cx="4547100" cy="16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■"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19" r:id="rId20"/>
    <p:sldLayoutId id="2147483820" r:id="rId21"/>
    <p:sldLayoutId id="2147483821" r:id="rId22"/>
    <p:sldLayoutId id="2147483822" r:id="rId23"/>
    <p:sldLayoutId id="2147483823" r:id="rId24"/>
    <p:sldLayoutId id="2147483824" r:id="rId25"/>
    <p:sldLayoutId id="2147483825" r:id="rId26"/>
    <p:sldLayoutId id="2147483826" r:id="rId27"/>
    <p:sldLayoutId id="2147483827" r:id="rId28"/>
    <p:sldLayoutId id="2147483828" r:id="rId29"/>
    <p:sldLayoutId id="2147483829" r:id="rId30"/>
    <p:sldLayoutId id="2147483830" r:id="rId31"/>
    <p:sldLayoutId id="2147483831" r:id="rId32"/>
    <p:sldLayoutId id="2147483832" r:id="rId33"/>
    <p:sldLayoutId id="2147483833" r:id="rId34"/>
    <p:sldLayoutId id="2147483834" r:id="rId35"/>
    <p:sldLayoutId id="2147483835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194"/>
          <p:cNvSpPr txBox="1"/>
          <p:nvPr>
            <p:ph type="title"/>
          </p:nvPr>
        </p:nvSpPr>
        <p:spPr>
          <a:xfrm>
            <a:off x="580975" y="418300"/>
            <a:ext cx="8304000" cy="10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2147" name="Google Shape;2147;p194"/>
          <p:cNvSpPr txBox="1"/>
          <p:nvPr>
            <p:ph idx="1" type="body"/>
          </p:nvPr>
        </p:nvSpPr>
        <p:spPr>
          <a:xfrm>
            <a:off x="4508300" y="1890075"/>
            <a:ext cx="3733800" cy="24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●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○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■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●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○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■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●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○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■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  <p:sldLayoutId id="2147483848" r:id="rId13"/>
    <p:sldLayoutId id="2147483849" r:id="rId14"/>
    <p:sldLayoutId id="2147483850" r:id="rId15"/>
    <p:sldLayoutId id="2147483851" r:id="rId16"/>
    <p:sldLayoutId id="2147483852" r:id="rId17"/>
    <p:sldLayoutId id="2147483853" r:id="rId18"/>
    <p:sldLayoutId id="2147483854" r:id="rId19"/>
    <p:sldLayoutId id="2147483855" r:id="rId20"/>
    <p:sldLayoutId id="2147483856" r:id="rId21"/>
    <p:sldLayoutId id="2147483857" r:id="rId22"/>
    <p:sldLayoutId id="2147483858" r:id="rId23"/>
    <p:sldLayoutId id="2147483859" r:id="rId24"/>
    <p:sldLayoutId id="2147483860" r:id="rId25"/>
    <p:sldLayoutId id="2147483861" r:id="rId26"/>
    <p:sldLayoutId id="2147483862" r:id="rId27"/>
    <p:sldLayoutId id="2147483863" r:id="rId28"/>
    <p:sldLayoutId id="2147483864" r:id="rId29"/>
    <p:sldLayoutId id="2147483865" r:id="rId30"/>
    <p:sldLayoutId id="2147483866" r:id="rId31"/>
    <p:sldLayoutId id="2147483867" r:id="rId32"/>
    <p:sldLayoutId id="2147483868" r:id="rId33"/>
    <p:sldLayoutId id="2147483869" r:id="rId34"/>
    <p:sldLayoutId id="2147483870" r:id="rId35"/>
    <p:sldLayoutId id="2147483871" r:id="rId36"/>
    <p:sldLayoutId id="2147483872" r:id="rId37"/>
    <p:sldLayoutId id="2147483873" r:id="rId3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426" name="Shape 2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" name="Google Shape;2427;p233"/>
          <p:cNvSpPr txBox="1"/>
          <p:nvPr>
            <p:ph type="title"/>
          </p:nvPr>
        </p:nvSpPr>
        <p:spPr>
          <a:xfrm>
            <a:off x="284700" y="460250"/>
            <a:ext cx="8574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sz="30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28" name="Google Shape;2428;p233"/>
          <p:cNvSpPr txBox="1"/>
          <p:nvPr>
            <p:ph idx="1" type="body"/>
          </p:nvPr>
        </p:nvSpPr>
        <p:spPr>
          <a:xfrm>
            <a:off x="284700" y="1299725"/>
            <a:ext cx="6153900" cy="29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  <p:sldLayoutId id="2147483885" r:id="rId12"/>
    <p:sldLayoutId id="2147483886" r:id="rId13"/>
    <p:sldLayoutId id="2147483887" r:id="rId14"/>
    <p:sldLayoutId id="2147483888" r:id="rId15"/>
    <p:sldLayoutId id="2147483889" r:id="rId16"/>
    <p:sldLayoutId id="2147483890" r:id="rId17"/>
    <p:sldLayoutId id="2147483891" r:id="rId18"/>
    <p:sldLayoutId id="2147483892" r:id="rId19"/>
    <p:sldLayoutId id="2147483893" r:id="rId20"/>
    <p:sldLayoutId id="2147483894" r:id="rId21"/>
    <p:sldLayoutId id="2147483895" r:id="rId22"/>
    <p:sldLayoutId id="2147483896" r:id="rId23"/>
    <p:sldLayoutId id="2147483897" r:id="rId24"/>
    <p:sldLayoutId id="2147483898" r:id="rId25"/>
    <p:sldLayoutId id="2147483899" r:id="rId26"/>
    <p:sldLayoutId id="2147483900" r:id="rId27"/>
    <p:sldLayoutId id="2147483901" r:id="rId28"/>
    <p:sldLayoutId id="2147483902" r:id="rId29"/>
    <p:sldLayoutId id="2147483903" r:id="rId30"/>
    <p:sldLayoutId id="2147483904" r:id="rId31"/>
    <p:sldLayoutId id="2147483905" r:id="rId32"/>
    <p:sldLayoutId id="2147483906" r:id="rId33"/>
    <p:sldLayoutId id="2147483907" r:id="rId34"/>
    <p:sldLayoutId id="2147483908" r:id="rId35"/>
    <p:sldLayoutId id="2147483909" r:id="rId36"/>
    <p:sldLayoutId id="2147483910" r:id="rId37"/>
    <p:sldLayoutId id="2147483911" r:id="rId38"/>
    <p:sldLayoutId id="2147483912" r:id="rId39"/>
    <p:sldLayoutId id="2147483913" r:id="rId40"/>
    <p:sldLayoutId id="2147483914" r:id="rId41"/>
    <p:sldLayoutId id="2147483915" r:id="rId42"/>
    <p:sldLayoutId id="2147483916" r:id="rId43"/>
    <p:sldLayoutId id="2147483917" r:id="rId44"/>
    <p:sldLayoutId id="2147483918" r:id="rId4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99">
          <p15:clr>
            <a:schemeClr val="accent1"/>
          </p15:clr>
        </p15:guide>
        <p15:guide id="2" orient="horz" pos="899">
          <p15:clr>
            <a:schemeClr val="accent1"/>
          </p15:clr>
        </p15:guide>
        <p15:guide id="3" orient="horz" pos="960">
          <p15:clr>
            <a:schemeClr val="accent1"/>
          </p15:clr>
        </p15:guide>
        <p15:guide id="4" orient="horz" pos="1560">
          <p15:clr>
            <a:schemeClr val="accent1"/>
          </p15:clr>
        </p15:guide>
        <p15:guide id="5" orient="horz" pos="1620">
          <p15:clr>
            <a:schemeClr val="accent1"/>
          </p15:clr>
        </p15:guide>
        <p15:guide id="6" orient="horz" pos="2280">
          <p15:clr>
            <a:schemeClr val="accent1"/>
          </p15:clr>
        </p15:guide>
        <p15:guide id="7" orient="horz" pos="2341">
          <p15:clr>
            <a:schemeClr val="accent1"/>
          </p15:clr>
        </p15:guide>
        <p15:guide id="8" pos="299">
          <p15:clr>
            <a:schemeClr val="accent1"/>
          </p15:clr>
        </p15:guide>
        <p15:guide id="9" pos="1559">
          <p15:clr>
            <a:schemeClr val="accent1"/>
          </p15:clr>
        </p15:guide>
        <p15:guide id="10" pos="1618">
          <p15:clr>
            <a:schemeClr val="accent1"/>
          </p15:clr>
        </p15:guide>
        <p15:guide id="11" pos="1981">
          <p15:clr>
            <a:schemeClr val="accent2"/>
          </p15:clr>
        </p15:guide>
        <p15:guide id="12" pos="2039">
          <p15:clr>
            <a:schemeClr val="accent2"/>
          </p15:clr>
        </p15:guide>
        <p15:guide id="13" pos="2880">
          <p15:clr>
            <a:schemeClr val="accent1"/>
          </p15:clr>
        </p15:guide>
        <p15:guide id="14" pos="2939">
          <p15:clr>
            <a:schemeClr val="accent1"/>
          </p15:clr>
        </p15:guide>
        <p15:guide id="15" pos="3719">
          <p15:clr>
            <a:schemeClr val="accent2"/>
          </p15:clr>
        </p15:guide>
        <p15:guide id="16" pos="3779">
          <p15:clr>
            <a:schemeClr val="accent2"/>
          </p15:clr>
        </p15:guide>
        <p15:guide id="17" pos="4140">
          <p15:clr>
            <a:schemeClr val="accent1"/>
          </p15:clr>
        </p15:guide>
        <p15:guide id="18" pos="4199">
          <p15:clr>
            <a:schemeClr val="accent1"/>
          </p15:clr>
        </p15:guide>
        <p15:guide id="19" pos="5459">
          <p15:clr>
            <a:schemeClr val="accent1"/>
          </p15:clr>
        </p15:guide>
        <p15:guide id="20" orient="horz" pos="2941">
          <p15:clr>
            <a:schemeClr val="accent1"/>
          </p15:clr>
        </p15:guide>
        <p15:guide id="21" pos="179">
          <p15:clr>
            <a:srgbClr val="EA4335"/>
          </p15:clr>
        </p15:guide>
        <p15:guide id="22" orient="horz" pos="180">
          <p15:clr>
            <a:srgbClr val="EA4335"/>
          </p15:clr>
        </p15:guide>
        <p15:guide id="23" pos="5581">
          <p15:clr>
            <a:srgbClr val="EA4335"/>
          </p15:clr>
        </p15:guide>
        <p15:guide id="24" orient="horz" pos="306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1" name="Shape 2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-up of a modern glass structure. " id="2852" name="Google Shape;2852;p279"/>
          <p:cNvPicPr preferRelativeResize="0"/>
          <p:nvPr/>
        </p:nvPicPr>
        <p:blipFill rotWithShape="1">
          <a:blip r:embed="rId3">
            <a:alphaModFix/>
          </a:blip>
          <a:srcRect b="79" l="21736" r="19116" t="0"/>
          <a:stretch/>
        </p:blipFill>
        <p:spPr>
          <a:xfrm>
            <a:off x="3154650" y="-2275"/>
            <a:ext cx="5989350" cy="5148050"/>
          </a:xfrm>
          <a:prstGeom prst="rect">
            <a:avLst/>
          </a:prstGeom>
          <a:noFill/>
          <a:ln>
            <a:noFill/>
          </a:ln>
        </p:spPr>
      </p:pic>
      <p:sp>
        <p:nvSpPr>
          <p:cNvPr id="2853" name="Google Shape;2853;p279"/>
          <p:cNvSpPr txBox="1"/>
          <p:nvPr>
            <p:ph type="title"/>
          </p:nvPr>
        </p:nvSpPr>
        <p:spPr>
          <a:xfrm>
            <a:off x="-339475" y="930925"/>
            <a:ext cx="38601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Costco</a:t>
            </a:r>
            <a:endParaRPr/>
          </a:p>
        </p:txBody>
      </p:sp>
      <p:sp>
        <p:nvSpPr>
          <p:cNvPr id="2854" name="Google Shape;2854;p279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5" name="Google Shape;2855;p279"/>
          <p:cNvSpPr txBox="1"/>
          <p:nvPr>
            <p:ph idx="3" type="body"/>
          </p:nvPr>
        </p:nvSpPr>
        <p:spPr>
          <a:xfrm>
            <a:off x="677400" y="3291251"/>
            <a:ext cx="3492600" cy="83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Founder: Craig Jelinek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Co-Founder: James Sinegal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Created: september 15 1983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9" name="Shape 2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ow-angle cinematic shot of a cargo ship on water. " id="2860" name="Google Shape;2860;p28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31488"/>
          <a:stretch/>
        </p:blipFill>
        <p:spPr>
          <a:xfrm>
            <a:off x="228600" y="220050"/>
            <a:ext cx="8686800" cy="4466400"/>
          </a:xfrm>
          <a:prstGeom prst="rect">
            <a:avLst/>
          </a:prstGeom>
        </p:spPr>
      </p:pic>
      <p:sp>
        <p:nvSpPr>
          <p:cNvPr id="2861" name="Google Shape;2861;p280"/>
          <p:cNvSpPr txBox="1"/>
          <p:nvPr>
            <p:ph type="title"/>
          </p:nvPr>
        </p:nvSpPr>
        <p:spPr>
          <a:xfrm>
            <a:off x="1734575" y="975090"/>
            <a:ext cx="56748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Name</a:t>
            </a:r>
            <a:endParaRPr/>
          </a:p>
        </p:txBody>
      </p:sp>
      <p:sp>
        <p:nvSpPr>
          <p:cNvPr id="2862" name="Google Shape;2862;p280"/>
          <p:cNvSpPr txBox="1"/>
          <p:nvPr>
            <p:ph idx="1" type="subTitle"/>
          </p:nvPr>
        </p:nvSpPr>
        <p:spPr>
          <a:xfrm>
            <a:off x="2162400" y="1618675"/>
            <a:ext cx="4819200" cy="27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3" name="Google Shape;2863;p280"/>
          <p:cNvSpPr/>
          <p:nvPr/>
        </p:nvSpPr>
        <p:spPr>
          <a:xfrm>
            <a:off x="6066100" y="3281250"/>
            <a:ext cx="1631400" cy="99570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864" name="Google Shape;2864;p280"/>
          <p:cNvSpPr/>
          <p:nvPr/>
        </p:nvSpPr>
        <p:spPr>
          <a:xfrm>
            <a:off x="1956650" y="3251725"/>
            <a:ext cx="1631400" cy="995700"/>
          </a:xfrm>
          <a:prstGeom prst="snip2DiagRect">
            <a:avLst>
              <a:gd fmla="val 0" name="adj1"/>
              <a:gd fmla="val 21701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865" name="Google Shape;2865;p280"/>
          <p:cNvSpPr txBox="1"/>
          <p:nvPr/>
        </p:nvSpPr>
        <p:spPr>
          <a:xfrm>
            <a:off x="1093552" y="3718875"/>
            <a:ext cx="3357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235300000000$ </a:t>
            </a:r>
            <a:endParaRPr sz="30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2866" name="Google Shape;2866;p280"/>
          <p:cNvSpPr txBox="1"/>
          <p:nvPr/>
        </p:nvSpPr>
        <p:spPr>
          <a:xfrm>
            <a:off x="2162400" y="3749625"/>
            <a:ext cx="1424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omorrow Medium"/>
                <a:ea typeface="Tomorrow Medium"/>
                <a:cs typeface="Tomorrow Medium"/>
                <a:sym typeface="Tomorrow Medium"/>
              </a:rPr>
              <a:t>How many products worth</a:t>
            </a:r>
            <a:endParaRPr sz="1000">
              <a:solidFill>
                <a:schemeClr val="dk1"/>
              </a:solidFill>
              <a:latin typeface="Tomorrow Medium"/>
              <a:ea typeface="Tomorrow Medium"/>
              <a:cs typeface="Tomorrow Medium"/>
              <a:sym typeface="Tomorrow Medium"/>
            </a:endParaRPr>
          </a:p>
        </p:txBody>
      </p:sp>
      <p:sp>
        <p:nvSpPr>
          <p:cNvPr id="2867" name="Google Shape;2867;p280"/>
          <p:cNvSpPr txBox="1"/>
          <p:nvPr/>
        </p:nvSpPr>
        <p:spPr>
          <a:xfrm>
            <a:off x="5763539" y="3281250"/>
            <a:ext cx="223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2525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3300">
                <a:solidFill>
                  <a:srgbClr val="52525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333000</a:t>
            </a:r>
            <a:endParaRPr sz="4900"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2868" name="Google Shape;2868;p280"/>
          <p:cNvSpPr txBox="1"/>
          <p:nvPr/>
        </p:nvSpPr>
        <p:spPr>
          <a:xfrm>
            <a:off x="6234388" y="3903525"/>
            <a:ext cx="12948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omorrow Medium"/>
                <a:ea typeface="Tomorrow Medium"/>
                <a:cs typeface="Tomorrow Medium"/>
                <a:sym typeface="Tomorrow Medium"/>
              </a:rPr>
              <a:t>How many workers</a:t>
            </a:r>
            <a:endParaRPr sz="1000">
              <a:solidFill>
                <a:schemeClr val="dk1"/>
              </a:solidFill>
              <a:latin typeface="Tomorrow Medium"/>
              <a:ea typeface="Tomorrow Medium"/>
              <a:cs typeface="Tomorrow Medium"/>
              <a:sym typeface="Tomorrow Medium"/>
            </a:endParaRPr>
          </a:p>
        </p:txBody>
      </p:sp>
      <p:sp>
        <p:nvSpPr>
          <p:cNvPr id="2869" name="Google Shape;2869;p280"/>
          <p:cNvSpPr txBox="1"/>
          <p:nvPr/>
        </p:nvSpPr>
        <p:spPr>
          <a:xfrm>
            <a:off x="5682263" y="3500550"/>
            <a:ext cx="104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2870" name="Google Shape;2870;p280"/>
          <p:cNvSpPr txBox="1"/>
          <p:nvPr/>
        </p:nvSpPr>
        <p:spPr>
          <a:xfrm>
            <a:off x="5555994" y="3903525"/>
            <a:ext cx="989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Tomorrow Medium"/>
              <a:ea typeface="Tomorrow Medium"/>
              <a:cs typeface="Tomorrow Medium"/>
              <a:sym typeface="Tomorrow Medium"/>
            </a:endParaRPr>
          </a:p>
        </p:txBody>
      </p:sp>
      <p:sp>
        <p:nvSpPr>
          <p:cNvPr id="2871" name="Google Shape;2871;p280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2872" name="Google Shape;2872;p280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Name</a:t>
            </a:r>
            <a:endParaRPr/>
          </a:p>
        </p:txBody>
      </p:sp>
      <p:sp>
        <p:nvSpPr>
          <p:cNvPr id="2873" name="Google Shape;2873;p280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/ Year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7" name="Shape 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p281"/>
          <p:cNvSpPr txBox="1"/>
          <p:nvPr>
            <p:ph type="title"/>
          </p:nvPr>
        </p:nvSpPr>
        <p:spPr>
          <a:xfrm>
            <a:off x="2420625" y="1299976"/>
            <a:ext cx="4262400" cy="4416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600" u="sng">
                <a:solidFill>
                  <a:srgbClr val="F9F9F9"/>
                </a:solidFill>
                <a:latin typeface="DM Sans"/>
                <a:ea typeface="DM Sans"/>
                <a:cs typeface="DM Sans"/>
                <a:sym typeface="DM Sans"/>
              </a:rPr>
              <a:t>Craig Jelinek’s Backround</a:t>
            </a:r>
            <a:endParaRPr b="1" sz="5100" u="sng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grpSp>
        <p:nvGrpSpPr>
          <p:cNvPr id="2879" name="Google Shape;2879;p281"/>
          <p:cNvGrpSpPr/>
          <p:nvPr/>
        </p:nvGrpSpPr>
        <p:grpSpPr>
          <a:xfrm>
            <a:off x="5960893" y="1195589"/>
            <a:ext cx="547211" cy="104394"/>
            <a:chOff x="238125" y="2176075"/>
            <a:chExt cx="7143750" cy="1362850"/>
          </a:xfrm>
        </p:grpSpPr>
        <p:sp>
          <p:nvSpPr>
            <p:cNvPr id="2880" name="Google Shape;2880;p281"/>
            <p:cNvSpPr/>
            <p:nvPr/>
          </p:nvSpPr>
          <p:spPr>
            <a:xfrm>
              <a:off x="1625925" y="3089625"/>
              <a:ext cx="4368150" cy="449300"/>
            </a:xfrm>
            <a:custGeom>
              <a:rect b="b" l="l" r="r" t="t"/>
              <a:pathLst>
                <a:path extrusionOk="0" h="17972" w="174726">
                  <a:moveTo>
                    <a:pt x="1" y="0"/>
                  </a:moveTo>
                  <a:lnTo>
                    <a:pt x="1" y="17972"/>
                  </a:lnTo>
                  <a:lnTo>
                    <a:pt x="174725" y="17972"/>
                  </a:lnTo>
                  <a:lnTo>
                    <a:pt x="174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2881" name="Google Shape;2881;p281"/>
            <p:cNvSpPr/>
            <p:nvPr/>
          </p:nvSpPr>
          <p:spPr>
            <a:xfrm>
              <a:off x="1161650" y="2635350"/>
              <a:ext cx="464300" cy="454300"/>
            </a:xfrm>
            <a:custGeom>
              <a:rect b="b" l="l" r="r" t="t"/>
              <a:pathLst>
                <a:path extrusionOk="0" h="18172" w="18572">
                  <a:moveTo>
                    <a:pt x="1" y="0"/>
                  </a:moveTo>
                  <a:lnTo>
                    <a:pt x="1" y="18171"/>
                  </a:lnTo>
                  <a:lnTo>
                    <a:pt x="18572" y="18171"/>
                  </a:lnTo>
                  <a:lnTo>
                    <a:pt x="18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2882" name="Google Shape;2882;p281"/>
            <p:cNvSpPr/>
            <p:nvPr/>
          </p:nvSpPr>
          <p:spPr>
            <a:xfrm>
              <a:off x="702375" y="2176075"/>
              <a:ext cx="459300" cy="459300"/>
            </a:xfrm>
            <a:custGeom>
              <a:rect b="b" l="l" r="r" t="t"/>
              <a:pathLst>
                <a:path extrusionOk="0" h="18372" w="18372">
                  <a:moveTo>
                    <a:pt x="1" y="0"/>
                  </a:moveTo>
                  <a:lnTo>
                    <a:pt x="1" y="18371"/>
                  </a:lnTo>
                  <a:lnTo>
                    <a:pt x="18372" y="18371"/>
                  </a:lnTo>
                  <a:lnTo>
                    <a:pt x="183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2883" name="Google Shape;2883;p281"/>
            <p:cNvSpPr/>
            <p:nvPr/>
          </p:nvSpPr>
          <p:spPr>
            <a:xfrm>
              <a:off x="238125" y="2635350"/>
              <a:ext cx="464275" cy="454300"/>
            </a:xfrm>
            <a:custGeom>
              <a:rect b="b" l="l" r="r" t="t"/>
              <a:pathLst>
                <a:path extrusionOk="0" h="18172" w="18571">
                  <a:moveTo>
                    <a:pt x="0" y="0"/>
                  </a:moveTo>
                  <a:lnTo>
                    <a:pt x="0" y="18171"/>
                  </a:lnTo>
                  <a:lnTo>
                    <a:pt x="18571" y="18171"/>
                  </a:lnTo>
                  <a:lnTo>
                    <a:pt x="185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2884" name="Google Shape;2884;p281"/>
            <p:cNvSpPr/>
            <p:nvPr/>
          </p:nvSpPr>
          <p:spPr>
            <a:xfrm>
              <a:off x="6922575" y="2635350"/>
              <a:ext cx="459300" cy="454300"/>
            </a:xfrm>
            <a:custGeom>
              <a:rect b="b" l="l" r="r" t="t"/>
              <a:pathLst>
                <a:path extrusionOk="0" h="18172" w="18372">
                  <a:moveTo>
                    <a:pt x="1" y="0"/>
                  </a:moveTo>
                  <a:lnTo>
                    <a:pt x="1" y="18171"/>
                  </a:lnTo>
                  <a:lnTo>
                    <a:pt x="18372" y="18171"/>
                  </a:lnTo>
                  <a:lnTo>
                    <a:pt x="183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2885" name="Google Shape;2885;p281"/>
            <p:cNvSpPr/>
            <p:nvPr/>
          </p:nvSpPr>
          <p:spPr>
            <a:xfrm>
              <a:off x="6458325" y="2176075"/>
              <a:ext cx="464275" cy="459300"/>
            </a:xfrm>
            <a:custGeom>
              <a:rect b="b" l="l" r="r" t="t"/>
              <a:pathLst>
                <a:path extrusionOk="0" h="18372" w="18571">
                  <a:moveTo>
                    <a:pt x="0" y="0"/>
                  </a:moveTo>
                  <a:lnTo>
                    <a:pt x="0" y="18371"/>
                  </a:lnTo>
                  <a:lnTo>
                    <a:pt x="18571" y="18371"/>
                  </a:lnTo>
                  <a:lnTo>
                    <a:pt x="185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  <p:sp>
          <p:nvSpPr>
            <p:cNvPr id="2886" name="Google Shape;2886;p281"/>
            <p:cNvSpPr/>
            <p:nvPr/>
          </p:nvSpPr>
          <p:spPr>
            <a:xfrm>
              <a:off x="5994050" y="2635350"/>
              <a:ext cx="464300" cy="454300"/>
            </a:xfrm>
            <a:custGeom>
              <a:rect b="b" l="l" r="r" t="t"/>
              <a:pathLst>
                <a:path extrusionOk="0" h="18172" w="18572">
                  <a:moveTo>
                    <a:pt x="0" y="0"/>
                  </a:moveTo>
                  <a:lnTo>
                    <a:pt x="0" y="18171"/>
                  </a:lnTo>
                  <a:lnTo>
                    <a:pt x="18571" y="18171"/>
                  </a:lnTo>
                  <a:lnTo>
                    <a:pt x="185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endParaRPr>
            </a:p>
          </p:txBody>
        </p:sp>
      </p:grpSp>
      <p:sp>
        <p:nvSpPr>
          <p:cNvPr id="2887" name="Google Shape;2887;p281"/>
          <p:cNvSpPr txBox="1"/>
          <p:nvPr>
            <p:ph idx="3" type="body"/>
          </p:nvPr>
        </p:nvSpPr>
        <p:spPr>
          <a:xfrm>
            <a:off x="2230525" y="2436625"/>
            <a:ext cx="1878300" cy="208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ts val="1500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888" name="Google Shape;2888;p281"/>
          <p:cNvSpPr txBox="1"/>
          <p:nvPr>
            <p:ph idx="1" type="body"/>
          </p:nvPr>
        </p:nvSpPr>
        <p:spPr>
          <a:xfrm>
            <a:off x="2715650" y="1741575"/>
            <a:ext cx="3556800" cy="14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Walter Craig Jelinek is an American businessman who served as president and CEO of Costco from 2012 to 2023, when he succeeded the company's founder, James Sinegal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2889" name="Google Shape;2889;p281"/>
          <p:cNvSpPr txBox="1"/>
          <p:nvPr>
            <p:ph idx="2" type="body"/>
          </p:nvPr>
        </p:nvSpPr>
        <p:spPr>
          <a:xfrm>
            <a:off x="5712456" y="2436625"/>
            <a:ext cx="1356300" cy="15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282"/>
          <p:cNvSpPr txBox="1"/>
          <p:nvPr>
            <p:ph idx="3" type="title"/>
          </p:nvPr>
        </p:nvSpPr>
        <p:spPr>
          <a:xfrm>
            <a:off x="2365775" y="457200"/>
            <a:ext cx="39417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14141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Craig Jelinek's big achivment</a:t>
            </a:r>
            <a:endParaRPr sz="4600"/>
          </a:p>
        </p:txBody>
      </p:sp>
      <p:sp>
        <p:nvSpPr>
          <p:cNvPr id="2895" name="Google Shape;2895;p282"/>
          <p:cNvSpPr txBox="1"/>
          <p:nvPr>
            <p:ph idx="17" type="title"/>
          </p:nvPr>
        </p:nvSpPr>
        <p:spPr>
          <a:xfrm>
            <a:off x="228600" y="4748070"/>
            <a:ext cx="1939200" cy="189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  <p:sp>
        <p:nvSpPr>
          <p:cNvPr id="2896" name="Google Shape;2896;p282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897" name="Google Shape;2897;p282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 </a:t>
            </a:r>
            <a:endParaRPr b="0"/>
          </a:p>
        </p:txBody>
      </p:sp>
      <p:sp>
        <p:nvSpPr>
          <p:cNvPr id="2898" name="Google Shape;2898;p282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 </a:t>
            </a:r>
            <a:endParaRPr b="0"/>
          </a:p>
        </p:txBody>
      </p:sp>
      <p:sp>
        <p:nvSpPr>
          <p:cNvPr id="2899" name="Google Shape;2899;p282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900" name="Google Shape;2900;p282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  </a:t>
            </a:r>
            <a:endParaRPr b="0"/>
          </a:p>
        </p:txBody>
      </p:sp>
      <p:sp>
        <p:nvSpPr>
          <p:cNvPr id="2901" name="Google Shape;2901;p282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 </a:t>
            </a:r>
            <a:endParaRPr b="0"/>
          </a:p>
        </p:txBody>
      </p:sp>
      <p:sp>
        <p:nvSpPr>
          <p:cNvPr id="2902" name="Google Shape;2902;p282"/>
          <p:cNvSpPr txBox="1"/>
          <p:nvPr>
            <p:ph idx="15" type="subTitle"/>
          </p:nvPr>
        </p:nvSpPr>
        <p:spPr>
          <a:xfrm>
            <a:off x="1809425" y="1323475"/>
            <a:ext cx="5400300" cy="24696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4141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Leadership at Costco</a:t>
            </a:r>
            <a:r>
              <a:rPr lang="en" sz="1600">
                <a:solidFill>
                  <a:srgbClr val="14141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Became CEO of Costco Wholesale in 2012, driving the company's growth and profitability.</a:t>
            </a:r>
            <a:endParaRPr sz="1600">
              <a:solidFill>
                <a:srgbClr val="14141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14141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3" name="Google Shape;2903;p282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904" name="Google Shape;2904;p282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 </a:t>
            </a:r>
            <a:endParaRPr b="0"/>
          </a:p>
        </p:txBody>
      </p:sp>
      <p:sp>
        <p:nvSpPr>
          <p:cNvPr id="2905" name="Google Shape;2905;p282"/>
          <p:cNvSpPr txBox="1"/>
          <p:nvPr>
            <p:ph idx="4" type="subTitle"/>
          </p:nvPr>
        </p:nvSpPr>
        <p:spPr>
          <a:xfrm>
            <a:off x="4094400" y="333780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9" name="Shape 2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0" name="Google Shape;2910;p283"/>
          <p:cNvSpPr txBox="1"/>
          <p:nvPr>
            <p:ph type="title"/>
          </p:nvPr>
        </p:nvSpPr>
        <p:spPr>
          <a:xfrm>
            <a:off x="1850500" y="244300"/>
            <a:ext cx="6446700" cy="63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His Age Details</a:t>
            </a:r>
            <a:endParaRPr sz="4900">
              <a:solidFill>
                <a:schemeClr val="accent2"/>
              </a:solidFill>
            </a:endParaRPr>
          </a:p>
        </p:txBody>
      </p:sp>
      <p:sp>
        <p:nvSpPr>
          <p:cNvPr id="2911" name="Google Shape;2911;p283"/>
          <p:cNvSpPr txBox="1"/>
          <p:nvPr>
            <p:ph idx="5" type="subTitle"/>
          </p:nvPr>
        </p:nvSpPr>
        <p:spPr>
          <a:xfrm>
            <a:off x="485450" y="2472082"/>
            <a:ext cx="21282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Age:</a:t>
            </a:r>
            <a:endParaRPr/>
          </a:p>
        </p:txBody>
      </p:sp>
      <p:sp>
        <p:nvSpPr>
          <p:cNvPr id="2912" name="Google Shape;2912;p283"/>
          <p:cNvSpPr txBox="1"/>
          <p:nvPr>
            <p:ph idx="6" type="subTitle"/>
          </p:nvPr>
        </p:nvSpPr>
        <p:spPr>
          <a:xfrm>
            <a:off x="527850" y="3175582"/>
            <a:ext cx="21282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He Was Born:</a:t>
            </a:r>
            <a:endParaRPr/>
          </a:p>
        </p:txBody>
      </p:sp>
      <p:sp>
        <p:nvSpPr>
          <p:cNvPr id="2913" name="Google Shape;2913;p283"/>
          <p:cNvSpPr txBox="1"/>
          <p:nvPr>
            <p:ph idx="7" type="subTitle"/>
          </p:nvPr>
        </p:nvSpPr>
        <p:spPr>
          <a:xfrm>
            <a:off x="527850" y="3801470"/>
            <a:ext cx="21282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 he died yet:</a:t>
            </a:r>
            <a:endParaRPr/>
          </a:p>
        </p:txBody>
      </p:sp>
      <p:sp>
        <p:nvSpPr>
          <p:cNvPr id="2914" name="Google Shape;2914;p283"/>
          <p:cNvSpPr txBox="1"/>
          <p:nvPr>
            <p:ph idx="8" type="subTitle"/>
          </p:nvPr>
        </p:nvSpPr>
        <p:spPr>
          <a:xfrm>
            <a:off x="418850" y="3609607"/>
            <a:ext cx="21282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5" name="Google Shape;2915;p283"/>
          <p:cNvSpPr txBox="1"/>
          <p:nvPr>
            <p:ph idx="3" type="subTitle"/>
          </p:nvPr>
        </p:nvSpPr>
        <p:spPr>
          <a:xfrm>
            <a:off x="290100" y="3847675"/>
            <a:ext cx="3417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916" name="Google Shape;2916;p283"/>
          <p:cNvSpPr txBox="1"/>
          <p:nvPr>
            <p:ph idx="2" type="subTitle"/>
          </p:nvPr>
        </p:nvSpPr>
        <p:spPr>
          <a:xfrm>
            <a:off x="290100" y="3221775"/>
            <a:ext cx="2568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917" name="Google Shape;2917;p283"/>
          <p:cNvSpPr txBox="1"/>
          <p:nvPr>
            <p:ph idx="1" type="subTitle"/>
          </p:nvPr>
        </p:nvSpPr>
        <p:spPr>
          <a:xfrm>
            <a:off x="228650" y="2518263"/>
            <a:ext cx="2568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918" name="Google Shape;2918;p283"/>
          <p:cNvSpPr txBox="1"/>
          <p:nvPr>
            <p:ph idx="9" type="body"/>
          </p:nvPr>
        </p:nvSpPr>
        <p:spPr>
          <a:xfrm>
            <a:off x="2906500" y="4194625"/>
            <a:ext cx="3376200" cy="33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919" name="Google Shape;2919;p283"/>
          <p:cNvSpPr txBox="1"/>
          <p:nvPr>
            <p:ph idx="13" type="body"/>
          </p:nvPr>
        </p:nvSpPr>
        <p:spPr>
          <a:xfrm>
            <a:off x="2656050" y="3774613"/>
            <a:ext cx="3376200" cy="33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no</a:t>
            </a:r>
            <a:endParaRPr sz="1900"/>
          </a:p>
        </p:txBody>
      </p:sp>
      <p:sp>
        <p:nvSpPr>
          <p:cNvPr id="2920" name="Google Shape;2920;p283"/>
          <p:cNvSpPr txBox="1"/>
          <p:nvPr>
            <p:ph idx="15" type="body"/>
          </p:nvPr>
        </p:nvSpPr>
        <p:spPr>
          <a:xfrm>
            <a:off x="1195800" y="2468313"/>
            <a:ext cx="3376200" cy="33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72 years old</a:t>
            </a:r>
            <a:endParaRPr sz="1900"/>
          </a:p>
        </p:txBody>
      </p:sp>
      <p:sp>
        <p:nvSpPr>
          <p:cNvPr id="2921" name="Google Shape;2921;p283"/>
          <p:cNvSpPr/>
          <p:nvPr/>
        </p:nvSpPr>
        <p:spPr>
          <a:xfrm>
            <a:off x="8393150" y="130975"/>
            <a:ext cx="619800" cy="2952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RECAP</a:t>
            </a:r>
            <a:endParaRPr sz="1000">
              <a:solidFill>
                <a:schemeClr val="accent2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cxnSp>
        <p:nvCxnSpPr>
          <p:cNvPr id="2922" name="Google Shape;2922;p283"/>
          <p:cNvCxnSpPr/>
          <p:nvPr/>
        </p:nvCxnSpPr>
        <p:spPr>
          <a:xfrm>
            <a:off x="228639" y="2703075"/>
            <a:ext cx="190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23" name="Google Shape;2923;p283"/>
          <p:cNvCxnSpPr/>
          <p:nvPr/>
        </p:nvCxnSpPr>
        <p:spPr>
          <a:xfrm>
            <a:off x="228639" y="3436100"/>
            <a:ext cx="190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24" name="Google Shape;2924;p283"/>
          <p:cNvCxnSpPr/>
          <p:nvPr/>
        </p:nvCxnSpPr>
        <p:spPr>
          <a:xfrm>
            <a:off x="228639" y="4060300"/>
            <a:ext cx="190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25" name="Google Shape;2925;p283"/>
          <p:cNvSpPr txBox="1"/>
          <p:nvPr/>
        </p:nvSpPr>
        <p:spPr>
          <a:xfrm>
            <a:off x="2686150" y="3056075"/>
            <a:ext cx="4250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August,8,1952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9" name="Shape 2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0" name="Google Shape;2930;p284"/>
          <p:cNvSpPr txBox="1"/>
          <p:nvPr>
            <p:ph type="title"/>
          </p:nvPr>
        </p:nvSpPr>
        <p:spPr>
          <a:xfrm>
            <a:off x="3186025" y="972825"/>
            <a:ext cx="7226700" cy="908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Costco’s type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2931" name="Google Shape;2931;p284"/>
          <p:cNvSpPr txBox="1"/>
          <p:nvPr>
            <p:ph idx="2" type="title"/>
          </p:nvPr>
        </p:nvSpPr>
        <p:spPr>
          <a:xfrm>
            <a:off x="2322650" y="1881525"/>
            <a:ext cx="5228400" cy="194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Its is a grocery store and combined with a clothing store combined with many vending machines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932" name="Google Shape;2932;p284"/>
          <p:cNvSpPr txBox="1"/>
          <p:nvPr>
            <p:ph idx="1" type="subTitle"/>
          </p:nvPr>
        </p:nvSpPr>
        <p:spPr>
          <a:xfrm>
            <a:off x="920550" y="4518700"/>
            <a:ext cx="18174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Date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Company Name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6" name="Shape 2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7" name="Google Shape;2937;p285"/>
          <p:cNvSpPr txBox="1"/>
          <p:nvPr>
            <p:ph type="title"/>
          </p:nvPr>
        </p:nvSpPr>
        <p:spPr>
          <a:xfrm>
            <a:off x="3144850" y="926650"/>
            <a:ext cx="7226700" cy="908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Costcos’s stock</a:t>
            </a:r>
            <a:endParaRPr/>
          </a:p>
        </p:txBody>
      </p:sp>
      <p:sp>
        <p:nvSpPr>
          <p:cNvPr id="2938" name="Google Shape;2938;p285"/>
          <p:cNvSpPr txBox="1"/>
          <p:nvPr>
            <p:ph idx="2" type="title"/>
          </p:nvPr>
        </p:nvSpPr>
        <p:spPr>
          <a:xfrm>
            <a:off x="1622425" y="1675150"/>
            <a:ext cx="6472800" cy="2427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900"/>
              <a:t>929.26</a:t>
            </a:r>
            <a:endParaRPr sz="15900"/>
          </a:p>
        </p:txBody>
      </p:sp>
      <p:sp>
        <p:nvSpPr>
          <p:cNvPr id="2939" name="Google Shape;2939;p285"/>
          <p:cNvSpPr txBox="1"/>
          <p:nvPr>
            <p:ph idx="1" type="subTitle"/>
          </p:nvPr>
        </p:nvSpPr>
        <p:spPr>
          <a:xfrm>
            <a:off x="920550" y="4518700"/>
            <a:ext cx="18174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3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Google Shape;2944;p286"/>
          <p:cNvSpPr txBox="1"/>
          <p:nvPr>
            <p:ph idx="2" type="title"/>
          </p:nvPr>
        </p:nvSpPr>
        <p:spPr>
          <a:xfrm>
            <a:off x="948750" y="930950"/>
            <a:ext cx="7717500" cy="315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Does costco have a revenue if so what was it in 2021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5" name="Google Shape;2945;p286"/>
          <p:cNvSpPr txBox="1"/>
          <p:nvPr>
            <p:ph type="title"/>
          </p:nvPr>
        </p:nvSpPr>
        <p:spPr>
          <a:xfrm>
            <a:off x="910650" y="1462775"/>
            <a:ext cx="7349400" cy="302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Yes it was and in 2021 it was 195.929 billion</a:t>
            </a:r>
            <a:endParaRPr sz="5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5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ject Retrospective Presentation">
  <a:themeElements>
    <a:clrScheme name="Simple Light">
      <a:dk1>
        <a:srgbClr val="FFFFFF"/>
      </a:dk1>
      <a:lt1>
        <a:srgbClr val="131313"/>
      </a:lt1>
      <a:dk2>
        <a:srgbClr val="074963"/>
      </a:dk2>
      <a:lt2>
        <a:srgbClr val="313336"/>
      </a:lt2>
      <a:accent1>
        <a:srgbClr val="00FFFF"/>
      </a:accent1>
      <a:accent2>
        <a:srgbClr val="FA6E0B"/>
      </a:accent2>
      <a:accent3>
        <a:srgbClr val="AECDE4"/>
      </a:accent3>
      <a:accent4>
        <a:srgbClr val="7C7C7C"/>
      </a:accent4>
      <a:accent5>
        <a:srgbClr val="A4AAAD"/>
      </a:accent5>
      <a:accent6>
        <a:srgbClr val="0094F1"/>
      </a:accent6>
      <a:hlink>
        <a:srgbClr val="FA6E0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usiness Plan Presentation">
  <a:themeElements>
    <a:clrScheme name="Simple Light">
      <a:dk1>
        <a:srgbClr val="F9F9F9"/>
      </a:dk1>
      <a:lt1>
        <a:srgbClr val="183C40"/>
      </a:lt1>
      <a:dk2>
        <a:srgbClr val="20494D"/>
      </a:dk2>
      <a:lt2>
        <a:srgbClr val="799DA7"/>
      </a:lt2>
      <a:accent1>
        <a:srgbClr val="B0D5CD"/>
      </a:accent1>
      <a:accent2>
        <a:srgbClr val="A6DAEA"/>
      </a:accent2>
      <a:accent3>
        <a:srgbClr val="B78D43"/>
      </a:accent3>
      <a:accent4>
        <a:srgbClr val="9AA864"/>
      </a:accent4>
      <a:accent5>
        <a:srgbClr val="426345"/>
      </a:accent5>
      <a:accent6>
        <a:srgbClr val="DCDCDC"/>
      </a:accent6>
      <a:hlink>
        <a:srgbClr val="B0D5C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434343"/>
      </a:lt1>
      <a:dk2>
        <a:srgbClr val="B7B7B7"/>
      </a:dk2>
      <a:lt2>
        <a:srgbClr val="E7E7E7"/>
      </a:lt2>
      <a:accent1>
        <a:srgbClr val="007E6C"/>
      </a:accent1>
      <a:accent2>
        <a:srgbClr val="00E58E"/>
      </a:accent2>
      <a:accent3>
        <a:srgbClr val="CF94B4"/>
      </a:accent3>
      <a:accent4>
        <a:srgbClr val="F6B5D3"/>
      </a:accent4>
      <a:accent5>
        <a:srgbClr val="FFF269"/>
      </a:accent5>
      <a:accent6>
        <a:srgbClr val="F8ED8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Quarterly Review (Futuristic)">
  <a:themeElements>
    <a:clrScheme name="Simple Light">
      <a:dk1>
        <a:srgbClr val="070707"/>
      </a:dk1>
      <a:lt1>
        <a:srgbClr val="FFFFFF"/>
      </a:lt1>
      <a:dk2>
        <a:srgbClr val="004741"/>
      </a:dk2>
      <a:lt2>
        <a:srgbClr val="F4F4F4"/>
      </a:lt2>
      <a:accent1>
        <a:srgbClr val="6DCFBE"/>
      </a:accent1>
      <a:accent2>
        <a:srgbClr val="81F5FF"/>
      </a:accent2>
      <a:accent3>
        <a:srgbClr val="202020"/>
      </a:accent3>
      <a:accent4>
        <a:srgbClr val="008585"/>
      </a:accent4>
      <a:accent5>
        <a:srgbClr val="808080"/>
      </a:accent5>
      <a:accent6>
        <a:srgbClr val="9AE9FF"/>
      </a:accent6>
      <a:hlink>
        <a:srgbClr val="6DCFB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Slides Pitch 2024">
  <a:themeElements>
    <a:clrScheme name="Google Colours">
      <a:dk1>
        <a:srgbClr val="000000"/>
      </a:dk1>
      <a:lt1>
        <a:srgbClr val="182A43"/>
      </a:lt1>
      <a:dk2>
        <a:srgbClr val="253851"/>
      </a:dk2>
      <a:lt2>
        <a:srgbClr val="364D6C"/>
      </a:lt2>
      <a:accent1>
        <a:srgbClr val="4F6887"/>
      </a:accent1>
      <a:accent2>
        <a:srgbClr val="6C87A6"/>
      </a:accent2>
      <a:accent3>
        <a:srgbClr val="86A3C3"/>
      </a:accent3>
      <a:accent4>
        <a:srgbClr val="97C5EF"/>
      </a:accent4>
      <a:accent5>
        <a:srgbClr val="A7D4FF"/>
      </a:accent5>
      <a:accent6>
        <a:srgbClr val="BEDEFF"/>
      </a:accent6>
      <a:hlink>
        <a:srgbClr val="FFFFFF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